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8" r:id="rId3"/>
    <p:sldId id="261" r:id="rId4"/>
    <p:sldId id="276" r:id="rId5"/>
    <p:sldId id="264" r:id="rId6"/>
    <p:sldId id="259" r:id="rId7"/>
    <p:sldId id="279" r:id="rId8"/>
    <p:sldId id="281" r:id="rId9"/>
    <p:sldId id="280" r:id="rId10"/>
    <p:sldId id="274" r:id="rId11"/>
    <p:sldId id="275" r:id="rId12"/>
    <p:sldId id="262" r:id="rId13"/>
    <p:sldId id="293" r:id="rId14"/>
    <p:sldId id="263" r:id="rId15"/>
    <p:sldId id="283" r:id="rId16"/>
    <p:sldId id="266" r:id="rId17"/>
    <p:sldId id="273" r:id="rId18"/>
    <p:sldId id="284" r:id="rId19"/>
    <p:sldId id="286" r:id="rId20"/>
    <p:sldId id="287" r:id="rId21"/>
    <p:sldId id="277" r:id="rId22"/>
    <p:sldId id="285" r:id="rId23"/>
    <p:sldId id="288" r:id="rId24"/>
    <p:sldId id="289" r:id="rId25"/>
    <p:sldId id="290" r:id="rId26"/>
    <p:sldId id="292" r:id="rId27"/>
    <p:sldId id="265" r:id="rId28"/>
    <p:sldId id="270" r:id="rId29"/>
    <p:sldId id="272" r:id="rId30"/>
    <p:sldId id="271" r:id="rId31"/>
    <p:sldId id="278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43476A-74F7-4426-BA34-F942FE149073}" v="43" dt="2021-02-05T21:07:26.629"/>
    <p1510:client id="{0D6C6564-359F-42AB-B65E-98F89F3C08B9}" v="61" dt="2021-02-02T15:50:27.892"/>
    <p1510:client id="{0FFA23DE-D2F6-4BC0-94B6-6501991744FE}" v="566" dt="2021-02-07T18:47:25.647"/>
    <p1510:client id="{120D5BB5-4313-43ED-881E-DFE004B17C78}" v="616" dt="2021-02-04T07:40:04.872"/>
    <p1510:client id="{12F892EB-A934-4A78-A374-A55662C60F90}" v="64" dt="2021-02-02T16:00:25.110"/>
    <p1510:client id="{20D9D9E4-32A8-4921-8F39-64D033D64D6D}" v="168" dt="2021-02-07T20:56:24.733"/>
    <p1510:client id="{269C9AC3-0BA8-46FB-AA5E-F4F695F4A531}" v="52" dt="2021-02-09T19:00:11.261"/>
    <p1510:client id="{27F6B093-DCF1-4B0C-815B-2E5659A8127C}" v="83" dt="2021-02-03T18:40:33.821"/>
    <p1510:client id="{2B6B12A3-A968-4B7B-A5C3-03CB96842D55}" v="14" dt="2021-02-02T16:03:27.854"/>
    <p1510:client id="{2C796A5E-59D5-437A-BEF2-04023FA9E4B4}" v="78" dt="2021-02-09T20:04:58.755"/>
    <p1510:client id="{32F11D05-AF3E-49A1-A6D0-4E72EAB44D1B}" v="37" dt="2021-02-03T18:41:47.491"/>
    <p1510:client id="{36451C81-A3EB-4E03-8333-DFE1B18961A0}" v="26" dt="2021-02-09T17:39:55.844"/>
    <p1510:client id="{384407D6-F93C-472A-B1BD-9487802041EA}" v="59" dt="2021-02-02T15:56:16.269"/>
    <p1510:client id="{45E3F624-840B-4275-A42F-8A2CEB51F50B}" v="278" dt="2021-02-09T19:38:30.354"/>
    <p1510:client id="{4CD87A8E-BF79-485A-A417-3A56A200C222}" v="228" dt="2021-02-08T15:17:09.344"/>
    <p1510:client id="{53728BD6-DC28-4A92-9D98-89D18A706BF2}" v="80" dt="2021-02-02T15:48:44.245"/>
    <p1510:client id="{5C78F1F8-0952-41BF-AE48-BB31DF9A56D0}" v="1" dt="2021-02-02T15:51:39.084"/>
    <p1510:client id="{5ED361EA-C41A-4899-9D84-989E2693A49B}" v="1687" dt="2021-01-25T07:46:06.914"/>
    <p1510:client id="{6015BCA6-1A60-40CA-BD4F-DD020A6C890F}" v="102" dt="2021-02-03T21:06:00.852"/>
    <p1510:client id="{7858182A-46E1-4A89-BE18-BFB05210962A}" v="4" dt="2021-02-04T12:19:37.853"/>
    <p1510:client id="{7C833B42-D86D-4E7C-862B-5DC92FDAA607}" v="85" dt="2021-02-07T20:57:51.430"/>
    <p1510:client id="{837A4A6A-438C-4353-A2FC-EE08EA16346B}" v="86" dt="2021-02-03T20:59:28.693"/>
    <p1510:client id="{83EA751C-805C-4215-A457-6781E784A04F}" v="15" dt="2021-02-09T19:08:42.374"/>
    <p1510:client id="{8980DC70-6C6D-481B-B47B-2FAFC865DA10}" v="96" dt="2021-02-07T20:47:33.717"/>
    <p1510:client id="{97F046ED-AD92-4DB5-A29C-CF3061E9C15A}" v="171" dt="2021-02-03T16:59:27.599"/>
    <p1510:client id="{A308E62D-03D9-4F20-AF66-B01DC9C4BE82}" v="69" dt="2021-02-09T19:12:07.842"/>
    <p1510:client id="{AFA91388-0CB1-48FE-A0D2-93A48B7C0B12}" v="67" dt="2021-02-04T19:08:16.501"/>
    <p1510:client id="{B2ADE035-B109-479A-9819-9BC374901D34}" v="462" dt="2021-02-03T18:33:39.577"/>
    <p1510:client id="{B48BA248-6D85-4E30-9871-B89CFA9F9445}" v="2508" dt="2021-02-05T04:42:10.234"/>
    <p1510:client id="{BE04A8F9-1BAD-48BC-A74F-5E1B05E8C436}" v="242" dt="2021-02-04T09:52:56.549"/>
    <p1510:client id="{C6524F3B-7D6E-4E86-9E47-7FE0115D99B8}" v="19" dt="2021-02-09T19:12:50.324"/>
    <p1510:client id="{C9BC9631-03B5-4487-BFD1-097BA4505FA1}" v="2304" dt="2021-02-03T20:23:38.995"/>
    <p1510:client id="{DC404E0B-FE8D-499C-AC13-037481BEDA10}" v="971" dt="2021-02-04T18:56:11.339"/>
    <p1510:client id="{DE42A5FB-920A-479D-906E-7408580C11BC}" v="30" dt="2021-02-09T18:28:21.1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ser, David Leander" userId="S::vd237@uni-heidelberg.de::e97c4160-7409-409e-894c-5705bdfc16a6" providerId="AD" clId="Web-{384407D6-F93C-472A-B1BD-9487802041EA}"/>
    <pc:docChg chg="modSld addMainMaster delMainMaster">
      <pc:chgData name="Weiser, David Leander" userId="S::vd237@uni-heidelberg.de::e97c4160-7409-409e-894c-5705bdfc16a6" providerId="AD" clId="Web-{384407D6-F93C-472A-B1BD-9487802041EA}" dt="2021-02-02T15:56:14.472" v="33" actId="20577"/>
      <pc:docMkLst>
        <pc:docMk/>
      </pc:docMkLst>
      <pc:sldChg chg="modSp mod modClrScheme chgLayout">
        <pc:chgData name="Weiser, David Leander" userId="S::vd237@uni-heidelberg.de::e97c4160-7409-409e-894c-5705bdfc16a6" providerId="AD" clId="Web-{384407D6-F93C-472A-B1BD-9487802041EA}" dt="2021-02-02T15:56:00.753" v="26" actId="20577"/>
        <pc:sldMkLst>
          <pc:docMk/>
          <pc:sldMk cId="1078622680" sldId="256"/>
        </pc:sldMkLst>
        <pc:spChg chg="mod ord">
          <ac:chgData name="Weiser, David Leander" userId="S::vd237@uni-heidelberg.de::e97c4160-7409-409e-894c-5705bdfc16a6" providerId="AD" clId="Web-{384407D6-F93C-472A-B1BD-9487802041EA}" dt="2021-02-02T15:56:00.753" v="26" actId="20577"/>
          <ac:spMkLst>
            <pc:docMk/>
            <pc:sldMk cId="1078622680" sldId="256"/>
            <ac:spMk id="2" creationId="{C34C345B-D592-4164-9A2B-BFAD61E174FD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1078622680" sldId="256"/>
            <ac:spMk id="3" creationId="{9915167A-DEC0-42AA-B603-5771806095D2}"/>
          </ac:spMkLst>
        </pc:sp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6:08.222" v="31" actId="20577"/>
        <pc:sldMkLst>
          <pc:docMk/>
          <pc:sldMk cId="1098346093" sldId="257"/>
        </pc:sldMkLst>
        <pc:spChg chg="mod ord">
          <ac:chgData name="Weiser, David Leander" userId="S::vd237@uni-heidelberg.de::e97c4160-7409-409e-894c-5705bdfc16a6" providerId="AD" clId="Web-{384407D6-F93C-472A-B1BD-9487802041EA}" dt="2021-02-02T15:56:08.222" v="31" actId="20577"/>
          <ac:spMkLst>
            <pc:docMk/>
            <pc:sldMk cId="1098346093" sldId="257"/>
            <ac:spMk id="2" creationId="{3A657D7F-C1AF-43C9-AC88-F15C9338C2AC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1098346093" sldId="257"/>
            <ac:spMk id="3" creationId="{27236971-A56A-462F-A055-34B2AD68D11D}"/>
          </ac:spMkLst>
        </pc:sp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6:14.472" v="33" actId="20577"/>
        <pc:sldMkLst>
          <pc:docMk/>
          <pc:sldMk cId="1305238419" sldId="258"/>
        </pc:sldMkLst>
        <pc:spChg chg="mod ord">
          <ac:chgData name="Weiser, David Leander" userId="S::vd237@uni-heidelberg.de::e97c4160-7409-409e-894c-5705bdfc16a6" providerId="AD" clId="Web-{384407D6-F93C-472A-B1BD-9487802041EA}" dt="2021-02-02T15:56:14.472" v="33" actId="20577"/>
          <ac:spMkLst>
            <pc:docMk/>
            <pc:sldMk cId="1305238419" sldId="258"/>
            <ac:spMk id="2" creationId="{45C841B9-1A56-46E6-823B-3336FA1ECA79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1305238419" sldId="258"/>
            <ac:spMk id="3" creationId="{B45E61E5-B6E8-4098-A23E-82930DCD6BAE}"/>
          </ac:spMkLst>
        </pc:spChg>
        <pc:graphicFrameChg chg="modGraphic">
          <ac:chgData name="Weiser, David Leander" userId="S::vd237@uni-heidelberg.de::e97c4160-7409-409e-894c-5705bdfc16a6" providerId="AD" clId="Web-{384407D6-F93C-472A-B1BD-9487802041EA}" dt="2021-02-02T15:54:29.096" v="11" actId="20577"/>
          <ac:graphicFrameMkLst>
            <pc:docMk/>
            <pc:sldMk cId="1305238419" sldId="258"/>
            <ac:graphicFrameMk id="5" creationId="{D70AB595-1E69-4174-A713-D21568369B6B}"/>
          </ac:graphicFrameMkLst>
        </pc:graphicFrame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0:46.577" v="1"/>
        <pc:sldMkLst>
          <pc:docMk/>
          <pc:sldMk cId="424482226" sldId="259"/>
        </pc:sldMkLst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424482226" sldId="259"/>
            <ac:spMk id="2" creationId="{D022918B-02FF-4C10-9963-7653F975F860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424482226" sldId="259"/>
            <ac:spMk id="3" creationId="{AE8897F6-E365-4DDC-812B-6E21208CD310}"/>
          </ac:spMkLst>
        </pc:sp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0:46.577" v="1"/>
        <pc:sldMkLst>
          <pc:docMk/>
          <pc:sldMk cId="819773152" sldId="261"/>
        </pc:sldMkLst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819773152" sldId="261"/>
            <ac:spMk id="2" creationId="{B3F59DAE-0E3D-45E8-9C0A-77375CEE3822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819773152" sldId="261"/>
            <ac:spMk id="3" creationId="{65BCAE17-9910-45C2-9AEE-5A56A16F148C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819773152" sldId="261"/>
            <ac:spMk id="4" creationId="{39E1B988-AD86-42B2-90BE-1086FFFD6D4B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819773152" sldId="261"/>
            <ac:spMk id="5" creationId="{ED32C2FE-143D-4690-AE2B-CEE8F3E21CE1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819773152" sldId="261"/>
            <ac:spMk id="6" creationId="{8B12AA8F-8973-4F47-BE40-2F61A33F9804}"/>
          </ac:spMkLst>
        </pc:sp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0:46.577" v="1"/>
        <pc:sldMkLst>
          <pc:docMk/>
          <pc:sldMk cId="837582222" sldId="262"/>
        </pc:sldMkLst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837582222" sldId="262"/>
            <ac:spMk id="2" creationId="{04FCF467-1821-46CF-9E65-3C4CFA0FD722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837582222" sldId="262"/>
            <ac:spMk id="3" creationId="{084259D0-9AAF-4DE6-B49D-169E2F6FBE8E}"/>
          </ac:spMkLst>
        </pc:sp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0:46.577" v="1"/>
        <pc:sldMkLst>
          <pc:docMk/>
          <pc:sldMk cId="3179058591" sldId="263"/>
        </pc:sldMkLst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3179058591" sldId="263"/>
            <ac:spMk id="2" creationId="{4291DCD4-B3C1-40F2-A5F5-CB29CD9EE6A2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3179058591" sldId="263"/>
            <ac:spMk id="3" creationId="{D7E412AE-2CDF-4D5A-9A12-AE3561550DA6}"/>
          </ac:spMkLst>
        </pc:sp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0:46.577" v="1"/>
        <pc:sldMkLst>
          <pc:docMk/>
          <pc:sldMk cId="1197309217" sldId="264"/>
        </pc:sldMkLst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1197309217" sldId="264"/>
            <ac:spMk id="2" creationId="{B9426375-BC00-4282-AE64-A0C9B1539A05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1197309217" sldId="264"/>
            <ac:spMk id="3" creationId="{DDE1EB95-8439-4210-AB5B-BE101DE1B4A8}"/>
          </ac:spMkLst>
        </pc:sp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0:46.577" v="1"/>
        <pc:sldMkLst>
          <pc:docMk/>
          <pc:sldMk cId="2326308070" sldId="265"/>
        </pc:sldMkLst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2326308070" sldId="265"/>
            <ac:spMk id="2" creationId="{4DE14D0A-6EF7-4E62-A42C-F0E27CA878D3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2326308070" sldId="265"/>
            <ac:spMk id="3" creationId="{B5B328CE-D7BD-4F60-8C59-DFD6F81014B4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2326308070" sldId="265"/>
            <ac:spMk id="4" creationId="{2F9CE373-35BE-4F1F-B30C-46CAA7B45F23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2326308070" sldId="265"/>
            <ac:spMk id="5" creationId="{004AA5A9-35F2-454B-B51D-D004D7D804B0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2326308070" sldId="265"/>
            <ac:spMk id="6" creationId="{6C1E6632-6837-45ED-A2F4-986EA9D0DF7F}"/>
          </ac:spMkLst>
        </pc:sp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0:46.577" v="1"/>
        <pc:sldMkLst>
          <pc:docMk/>
          <pc:sldMk cId="516682617" sldId="266"/>
        </pc:sldMkLst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516682617" sldId="266"/>
            <ac:spMk id="2" creationId="{E283FBED-CFF9-4B42-94EB-B1B877E3E42A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516682617" sldId="266"/>
            <ac:spMk id="3" creationId="{E337755A-49F0-4550-8FC7-FA7CDC2F0033}"/>
          </ac:spMkLst>
        </pc:sp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0:46.577" v="1"/>
        <pc:sldMkLst>
          <pc:docMk/>
          <pc:sldMk cId="2598791774" sldId="267"/>
        </pc:sldMkLst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2598791774" sldId="267"/>
            <ac:spMk id="2" creationId="{EB992103-8C3F-4AE2-B240-AFB0F66C3E12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2598791774" sldId="267"/>
            <ac:spMk id="3" creationId="{39BEDBAF-AF99-4FA9-ABF0-725D38C03390}"/>
          </ac:spMkLst>
        </pc:sp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0:46.577" v="1"/>
        <pc:sldMkLst>
          <pc:docMk/>
          <pc:sldMk cId="31299281" sldId="268"/>
        </pc:sldMkLst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31299281" sldId="268"/>
            <ac:spMk id="2" creationId="{73EA0E23-F41F-43CA-93F5-487E94B6769E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31299281" sldId="268"/>
            <ac:spMk id="3" creationId="{12832FA1-A2CA-4BE8-98B6-3B7529BDBB3A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31299281" sldId="268"/>
            <ac:spMk id="4" creationId="{71B4257E-CC97-4F76-8008-F6422DA59F24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31299281" sldId="268"/>
            <ac:spMk id="5" creationId="{D22C9EA0-F9FC-4C2C-9667-2644FCE32D2D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31299281" sldId="268"/>
            <ac:spMk id="6" creationId="{21F5B90F-D80C-4A12-9227-02F98E58FA10}"/>
          </ac:spMkLst>
        </pc:sp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0:46.577" v="1"/>
        <pc:sldMkLst>
          <pc:docMk/>
          <pc:sldMk cId="3833784880" sldId="269"/>
        </pc:sldMkLst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3833784880" sldId="269"/>
            <ac:spMk id="2" creationId="{58AFF710-A4E0-4731-AC2C-414A877F3EF9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3833784880" sldId="269"/>
            <ac:spMk id="3" creationId="{72C0285F-31C1-4498-8BC8-5576DCC9073C}"/>
          </ac:spMkLst>
        </pc:spChg>
      </pc:sldChg>
      <pc:sldMasterChg chg="del delSldLayout">
        <pc:chgData name="Weiser, David Leander" userId="S::vd237@uni-heidelberg.de::e97c4160-7409-409e-894c-5705bdfc16a6" providerId="AD" clId="Web-{384407D6-F93C-472A-B1BD-9487802041EA}" dt="2021-02-02T15:50:35.280" v="0"/>
        <pc:sldMasterMkLst>
          <pc:docMk/>
          <pc:sldMasterMk cId="2290779846" sldId="2147483648"/>
        </pc:sldMasterMkLst>
        <pc:sldLayoutChg chg="del">
          <pc:chgData name="Weiser, David Leander" userId="S::vd237@uni-heidelberg.de::e97c4160-7409-409e-894c-5705bdfc16a6" providerId="AD" clId="Web-{384407D6-F93C-472A-B1BD-9487802041EA}" dt="2021-02-02T15:50:35.280" v="0"/>
          <pc:sldLayoutMkLst>
            <pc:docMk/>
            <pc:sldMasterMk cId="2290779846" sldId="2147483648"/>
            <pc:sldLayoutMk cId="4107038359" sldId="2147483649"/>
          </pc:sldLayoutMkLst>
        </pc:sldLayoutChg>
        <pc:sldLayoutChg chg="del">
          <pc:chgData name="Weiser, David Leander" userId="S::vd237@uni-heidelberg.de::e97c4160-7409-409e-894c-5705bdfc16a6" providerId="AD" clId="Web-{384407D6-F93C-472A-B1BD-9487802041EA}" dt="2021-02-02T15:50:35.280" v="0"/>
          <pc:sldLayoutMkLst>
            <pc:docMk/>
            <pc:sldMasterMk cId="2290779846" sldId="2147483648"/>
            <pc:sldLayoutMk cId="3313718581" sldId="2147483650"/>
          </pc:sldLayoutMkLst>
        </pc:sldLayoutChg>
        <pc:sldLayoutChg chg="del">
          <pc:chgData name="Weiser, David Leander" userId="S::vd237@uni-heidelberg.de::e97c4160-7409-409e-894c-5705bdfc16a6" providerId="AD" clId="Web-{384407D6-F93C-472A-B1BD-9487802041EA}" dt="2021-02-02T15:50:35.280" v="0"/>
          <pc:sldLayoutMkLst>
            <pc:docMk/>
            <pc:sldMasterMk cId="2290779846" sldId="2147483648"/>
            <pc:sldLayoutMk cId="1906362697" sldId="2147483651"/>
          </pc:sldLayoutMkLst>
        </pc:sldLayoutChg>
        <pc:sldLayoutChg chg="del">
          <pc:chgData name="Weiser, David Leander" userId="S::vd237@uni-heidelberg.de::e97c4160-7409-409e-894c-5705bdfc16a6" providerId="AD" clId="Web-{384407D6-F93C-472A-B1BD-9487802041EA}" dt="2021-02-02T15:50:35.280" v="0"/>
          <pc:sldLayoutMkLst>
            <pc:docMk/>
            <pc:sldMasterMk cId="2290779846" sldId="2147483648"/>
            <pc:sldLayoutMk cId="919507093" sldId="2147483652"/>
          </pc:sldLayoutMkLst>
        </pc:sldLayoutChg>
        <pc:sldLayoutChg chg="del">
          <pc:chgData name="Weiser, David Leander" userId="S::vd237@uni-heidelberg.de::e97c4160-7409-409e-894c-5705bdfc16a6" providerId="AD" clId="Web-{384407D6-F93C-472A-B1BD-9487802041EA}" dt="2021-02-02T15:50:35.280" v="0"/>
          <pc:sldLayoutMkLst>
            <pc:docMk/>
            <pc:sldMasterMk cId="2290779846" sldId="2147483648"/>
            <pc:sldLayoutMk cId="1514325240" sldId="2147483653"/>
          </pc:sldLayoutMkLst>
        </pc:sldLayoutChg>
        <pc:sldLayoutChg chg="del">
          <pc:chgData name="Weiser, David Leander" userId="S::vd237@uni-heidelberg.de::e97c4160-7409-409e-894c-5705bdfc16a6" providerId="AD" clId="Web-{384407D6-F93C-472A-B1BD-9487802041EA}" dt="2021-02-02T15:50:35.280" v="0"/>
          <pc:sldLayoutMkLst>
            <pc:docMk/>
            <pc:sldMasterMk cId="2290779846" sldId="2147483648"/>
            <pc:sldLayoutMk cId="2379221906" sldId="2147483654"/>
          </pc:sldLayoutMkLst>
        </pc:sldLayoutChg>
        <pc:sldLayoutChg chg="del">
          <pc:chgData name="Weiser, David Leander" userId="S::vd237@uni-heidelberg.de::e97c4160-7409-409e-894c-5705bdfc16a6" providerId="AD" clId="Web-{384407D6-F93C-472A-B1BD-9487802041EA}" dt="2021-02-02T15:50:35.280" v="0"/>
          <pc:sldLayoutMkLst>
            <pc:docMk/>
            <pc:sldMasterMk cId="2290779846" sldId="2147483648"/>
            <pc:sldLayoutMk cId="798847557" sldId="2147483655"/>
          </pc:sldLayoutMkLst>
        </pc:sldLayoutChg>
        <pc:sldLayoutChg chg="del">
          <pc:chgData name="Weiser, David Leander" userId="S::vd237@uni-heidelberg.de::e97c4160-7409-409e-894c-5705bdfc16a6" providerId="AD" clId="Web-{384407D6-F93C-472A-B1BD-9487802041EA}" dt="2021-02-02T15:50:35.280" v="0"/>
          <pc:sldLayoutMkLst>
            <pc:docMk/>
            <pc:sldMasterMk cId="2290779846" sldId="2147483648"/>
            <pc:sldLayoutMk cId="3323113504" sldId="2147483656"/>
          </pc:sldLayoutMkLst>
        </pc:sldLayoutChg>
        <pc:sldLayoutChg chg="del">
          <pc:chgData name="Weiser, David Leander" userId="S::vd237@uni-heidelberg.de::e97c4160-7409-409e-894c-5705bdfc16a6" providerId="AD" clId="Web-{384407D6-F93C-472A-B1BD-9487802041EA}" dt="2021-02-02T15:50:35.280" v="0"/>
          <pc:sldLayoutMkLst>
            <pc:docMk/>
            <pc:sldMasterMk cId="2290779846" sldId="2147483648"/>
            <pc:sldLayoutMk cId="90127235" sldId="2147483657"/>
          </pc:sldLayoutMkLst>
        </pc:sldLayoutChg>
        <pc:sldLayoutChg chg="del">
          <pc:chgData name="Weiser, David Leander" userId="S::vd237@uni-heidelberg.de::e97c4160-7409-409e-894c-5705bdfc16a6" providerId="AD" clId="Web-{384407D6-F93C-472A-B1BD-9487802041EA}" dt="2021-02-02T15:50:35.280" v="0"/>
          <pc:sldLayoutMkLst>
            <pc:docMk/>
            <pc:sldMasterMk cId="2290779846" sldId="2147483648"/>
            <pc:sldLayoutMk cId="4097276818" sldId="2147483658"/>
          </pc:sldLayoutMkLst>
        </pc:sldLayoutChg>
        <pc:sldLayoutChg chg="del">
          <pc:chgData name="Weiser, David Leander" userId="S::vd237@uni-heidelberg.de::e97c4160-7409-409e-894c-5705bdfc16a6" providerId="AD" clId="Web-{384407D6-F93C-472A-B1BD-9487802041EA}" dt="2021-02-02T15:50:35.280" v="0"/>
          <pc:sldLayoutMkLst>
            <pc:docMk/>
            <pc:sldMasterMk cId="2290779846" sldId="2147483648"/>
            <pc:sldLayoutMk cId="4259380043" sldId="2147483659"/>
          </pc:sldLayoutMkLst>
        </pc:sldLayoutChg>
      </pc:sldMasterChg>
      <pc:sldMasterChg chg="add del addSldLayout delSldLayout modSldLayout">
        <pc:chgData name="Weiser, David Leander" userId="S::vd237@uni-heidelberg.de::e97c4160-7409-409e-894c-5705bdfc16a6" providerId="AD" clId="Web-{384407D6-F93C-472A-B1BD-9487802041EA}" dt="2021-02-02T15:50:46.577" v="1"/>
        <pc:sldMasterMkLst>
          <pc:docMk/>
          <pc:sldMasterMk cId="2475972520" sldId="2147483660"/>
        </pc:sldMasterMkLst>
        <pc:sldLayoutChg chg="add del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475972520" sldId="2147483660"/>
            <pc:sldLayoutMk cId="1590950160" sldId="2147483661"/>
          </pc:sldLayoutMkLst>
        </pc:sldLayoutChg>
        <pc:sldLayoutChg chg="add del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475972520" sldId="2147483660"/>
            <pc:sldLayoutMk cId="4011696682" sldId="2147483662"/>
          </pc:sldLayoutMkLst>
        </pc:sldLayoutChg>
        <pc:sldLayoutChg chg="add del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475972520" sldId="2147483660"/>
            <pc:sldLayoutMk cId="1736876421" sldId="2147483663"/>
          </pc:sldLayoutMkLst>
        </pc:sldLayoutChg>
        <pc:sldLayoutChg chg="add del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475972520" sldId="2147483660"/>
            <pc:sldLayoutMk cId="2287581318" sldId="2147483664"/>
          </pc:sldLayoutMkLst>
        </pc:sldLayoutChg>
        <pc:sldLayoutChg chg="add del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475972520" sldId="2147483660"/>
            <pc:sldLayoutMk cId="2951907577" sldId="2147483665"/>
          </pc:sldLayoutMkLst>
        </pc:sldLayoutChg>
        <pc:sldLayoutChg chg="add del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475972520" sldId="2147483660"/>
            <pc:sldLayoutMk cId="3170745484" sldId="2147483666"/>
          </pc:sldLayoutMkLst>
        </pc:sldLayoutChg>
        <pc:sldLayoutChg chg="add del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475972520" sldId="2147483660"/>
            <pc:sldLayoutMk cId="2728675522" sldId="2147483667"/>
          </pc:sldLayoutMkLst>
        </pc:sldLayoutChg>
        <pc:sldLayoutChg chg="add del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475972520" sldId="2147483660"/>
            <pc:sldLayoutMk cId="381062369" sldId="2147483668"/>
          </pc:sldLayoutMkLst>
        </pc:sldLayoutChg>
        <pc:sldLayoutChg chg="add del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475972520" sldId="2147483660"/>
            <pc:sldLayoutMk cId="2264731714" sldId="2147483669"/>
          </pc:sldLayoutMkLst>
        </pc:sldLayoutChg>
        <pc:sldLayoutChg chg="add del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475972520" sldId="2147483660"/>
            <pc:sldLayoutMk cId="1962605584" sldId="2147483670"/>
          </pc:sldLayoutMkLst>
        </pc:sldLayoutChg>
        <pc:sldLayoutChg chg="add del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475972520" sldId="2147483660"/>
            <pc:sldLayoutMk cId="1736562805" sldId="2147483671"/>
          </pc:sldLayoutMkLst>
        </pc:sldLayoutChg>
      </pc:sldMasterChg>
      <pc:sldMasterChg chg="add addSldLayout modSldLayout">
        <pc:chgData name="Weiser, David Leander" userId="S::vd237@uni-heidelberg.de::e97c4160-7409-409e-894c-5705bdfc16a6" providerId="AD" clId="Web-{384407D6-F93C-472A-B1BD-9487802041EA}" dt="2021-02-02T15:50:46.577" v="1"/>
        <pc:sldMasterMkLst>
          <pc:docMk/>
          <pc:sldMasterMk cId="2243586965" sldId="2147483672"/>
        </pc:sldMasterMkLst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2088287199" sldId="2147483673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1275055263" sldId="2147483674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1322409170" sldId="2147483675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605468115" sldId="2147483676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2709475697" sldId="2147483677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1722307607" sldId="2147483678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2409896735" sldId="2147483679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1584563349" sldId="2147483680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506596047" sldId="2147483681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3394366656" sldId="2147483682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1737213600" sldId="2147483683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816994951" sldId="2147483684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2861362047" sldId="2147483685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3295278278" sldId="2147483686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2956939166" sldId="2147483687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2759175953" sldId="2147483688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1044691419" sldId="2147483689"/>
          </pc:sldLayoutMkLst>
        </pc:sldLayoutChg>
      </pc:sldMasterChg>
    </pc:docChg>
  </pc:docChgLst>
  <pc:docChgLst>
    <pc:chgData name="Steinheber, Judith" userId="S::mp241@uni-heidelberg.de::99434c41-01d5-40a8-910f-e93219e56bba" providerId="AD" clId="Web-{8980DC70-6C6D-481B-B47B-2FAFC865DA10}"/>
    <pc:docChg chg="delSld modSld sldOrd">
      <pc:chgData name="Steinheber, Judith" userId="S::mp241@uni-heidelberg.de::99434c41-01d5-40a8-910f-e93219e56bba" providerId="AD" clId="Web-{8980DC70-6C6D-481B-B47B-2FAFC865DA10}" dt="2021-02-07T20:47:33.717" v="45"/>
      <pc:docMkLst>
        <pc:docMk/>
      </pc:docMkLst>
      <pc:sldChg chg="modSp">
        <pc:chgData name="Steinheber, Judith" userId="S::mp241@uni-heidelberg.de::99434c41-01d5-40a8-910f-e93219e56bba" providerId="AD" clId="Web-{8980DC70-6C6D-481B-B47B-2FAFC865DA10}" dt="2021-02-07T20:06:41.186" v="6" actId="20577"/>
        <pc:sldMkLst>
          <pc:docMk/>
          <pc:sldMk cId="1078622680" sldId="256"/>
        </pc:sldMkLst>
        <pc:spChg chg="mod">
          <ac:chgData name="Steinheber, Judith" userId="S::mp241@uni-heidelberg.de::99434c41-01d5-40a8-910f-e93219e56bba" providerId="AD" clId="Web-{8980DC70-6C6D-481B-B47B-2FAFC865DA10}" dt="2021-02-07T20:06:41.186" v="6" actId="20577"/>
          <ac:spMkLst>
            <pc:docMk/>
            <pc:sldMk cId="1078622680" sldId="256"/>
            <ac:spMk id="3" creationId="{9915167A-DEC0-42AA-B603-5771806095D2}"/>
          </ac:spMkLst>
        </pc:spChg>
      </pc:sldChg>
      <pc:sldChg chg="ord">
        <pc:chgData name="Steinheber, Judith" userId="S::mp241@uni-heidelberg.de::99434c41-01d5-40a8-910f-e93219e56bba" providerId="AD" clId="Web-{8980DC70-6C6D-481B-B47B-2FAFC865DA10}" dt="2021-02-07T20:10:45.895" v="9"/>
        <pc:sldMkLst>
          <pc:docMk/>
          <pc:sldMk cId="424482226" sldId="259"/>
        </pc:sldMkLst>
      </pc:sldChg>
      <pc:sldChg chg="ord">
        <pc:chgData name="Steinheber, Judith" userId="S::mp241@uni-heidelberg.de::99434c41-01d5-40a8-910f-e93219e56bba" providerId="AD" clId="Web-{8980DC70-6C6D-481B-B47B-2FAFC865DA10}" dt="2021-02-07T20:08:48.830" v="7"/>
        <pc:sldMkLst>
          <pc:docMk/>
          <pc:sldMk cId="819773152" sldId="261"/>
        </pc:sldMkLst>
      </pc:sldChg>
      <pc:sldChg chg="modSp">
        <pc:chgData name="Steinheber, Judith" userId="S::mp241@uni-heidelberg.de::99434c41-01d5-40a8-910f-e93219e56bba" providerId="AD" clId="Web-{8980DC70-6C6D-481B-B47B-2FAFC865DA10}" dt="2021-02-07T20:24:42.526" v="44" actId="20577"/>
        <pc:sldMkLst>
          <pc:docMk/>
          <pc:sldMk cId="3835460650" sldId="280"/>
        </pc:sldMkLst>
        <pc:spChg chg="mod">
          <ac:chgData name="Steinheber, Judith" userId="S::mp241@uni-heidelberg.de::99434c41-01d5-40a8-910f-e93219e56bba" providerId="AD" clId="Web-{8980DC70-6C6D-481B-B47B-2FAFC865DA10}" dt="2021-02-07T20:24:42.526" v="44" actId="20577"/>
          <ac:spMkLst>
            <pc:docMk/>
            <pc:sldMk cId="3835460650" sldId="280"/>
            <ac:spMk id="3" creationId="{F686422B-F3D1-4D62-8DF7-334A9D567567}"/>
          </ac:spMkLst>
        </pc:spChg>
      </pc:sldChg>
      <pc:sldChg chg="modSp">
        <pc:chgData name="Steinheber, Judith" userId="S::mp241@uni-heidelberg.de::99434c41-01d5-40a8-910f-e93219e56bba" providerId="AD" clId="Web-{8980DC70-6C6D-481B-B47B-2FAFC865DA10}" dt="2021-02-07T20:14:56.714" v="22" actId="20577"/>
        <pc:sldMkLst>
          <pc:docMk/>
          <pc:sldMk cId="1317482386" sldId="281"/>
        </pc:sldMkLst>
        <pc:spChg chg="mod">
          <ac:chgData name="Steinheber, Judith" userId="S::mp241@uni-heidelberg.de::99434c41-01d5-40a8-910f-e93219e56bba" providerId="AD" clId="Web-{8980DC70-6C6D-481B-B47B-2FAFC865DA10}" dt="2021-02-07T20:14:56.714" v="22" actId="20577"/>
          <ac:spMkLst>
            <pc:docMk/>
            <pc:sldMk cId="1317482386" sldId="281"/>
            <ac:spMk id="2" creationId="{E4234A90-03B5-4EA2-811A-353697ED5C14}"/>
          </ac:spMkLst>
        </pc:spChg>
      </pc:sldChg>
      <pc:sldChg chg="del">
        <pc:chgData name="Steinheber, Judith" userId="S::mp241@uni-heidelberg.de::99434c41-01d5-40a8-910f-e93219e56bba" providerId="AD" clId="Web-{8980DC70-6C6D-481B-B47B-2FAFC865DA10}" dt="2021-02-07T20:09:49.628" v="8"/>
        <pc:sldMkLst>
          <pc:docMk/>
          <pc:sldMk cId="1350387485" sldId="282"/>
        </pc:sldMkLst>
      </pc:sldChg>
      <pc:sldChg chg="ord">
        <pc:chgData name="Steinheber, Judith" userId="S::mp241@uni-heidelberg.de::99434c41-01d5-40a8-910f-e93219e56bba" providerId="AD" clId="Web-{8980DC70-6C6D-481B-B47B-2FAFC865DA10}" dt="2021-02-07T20:47:33.717" v="45"/>
        <pc:sldMkLst>
          <pc:docMk/>
          <pc:sldMk cId="1188904963" sldId="291"/>
        </pc:sldMkLst>
      </pc:sldChg>
    </pc:docChg>
  </pc:docChgLst>
  <pc:docChgLst>
    <pc:chgData name="Steinheber, Judith" userId="S::mp241@uni-heidelberg.de::99434c41-01d5-40a8-910f-e93219e56bba" providerId="AD" clId="Web-{5C78F1F8-0952-41BF-AE48-BB31DF9A56D0}"/>
    <pc:docChg chg="modSld addMainMaster delMainMaster">
      <pc:chgData name="Steinheber, Judith" userId="S::mp241@uni-heidelberg.de::99434c41-01d5-40a8-910f-e93219e56bba" providerId="AD" clId="Web-{5C78F1F8-0952-41BF-AE48-BB31DF9A56D0}" dt="2021-02-02T15:53:08.993" v="4"/>
      <pc:docMkLst>
        <pc:docMk/>
      </pc:docMkLst>
      <pc:sldChg chg="modSp mod modClrScheme chgLayout">
        <pc:chgData name="Steinheber, Judith" userId="S::mp241@uni-heidelberg.de::99434c41-01d5-40a8-910f-e93219e56bba" providerId="AD" clId="Web-{5C78F1F8-0952-41BF-AE48-BB31DF9A56D0}" dt="2021-02-02T15:51:39.084" v="0"/>
        <pc:sldMkLst>
          <pc:docMk/>
          <pc:sldMk cId="1078622680" sldId="256"/>
        </pc:sldMkLst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1078622680" sldId="256"/>
            <ac:spMk id="2" creationId="{C34C345B-D592-4164-9A2B-BFAD61E174FD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1078622680" sldId="256"/>
            <ac:spMk id="3" creationId="{9915167A-DEC0-42AA-B603-5771806095D2}"/>
          </ac:spMkLst>
        </pc:spChg>
      </pc:sldChg>
      <pc:sldChg chg="addSp delSp modSp mod setBg modClrScheme chgLayout">
        <pc:chgData name="Steinheber, Judith" userId="S::mp241@uni-heidelberg.de::99434c41-01d5-40a8-910f-e93219e56bba" providerId="AD" clId="Web-{5C78F1F8-0952-41BF-AE48-BB31DF9A56D0}" dt="2021-02-02T15:52:10.194" v="3"/>
        <pc:sldMkLst>
          <pc:docMk/>
          <pc:sldMk cId="1098346093" sldId="257"/>
        </pc:sldMkLst>
        <pc:spChg chg="mod ord">
          <ac:chgData name="Steinheber, Judith" userId="S::mp241@uni-heidelberg.de::99434c41-01d5-40a8-910f-e93219e56bba" providerId="AD" clId="Web-{5C78F1F8-0952-41BF-AE48-BB31DF9A56D0}" dt="2021-02-02T15:52:10.194" v="3"/>
          <ac:spMkLst>
            <pc:docMk/>
            <pc:sldMk cId="1098346093" sldId="257"/>
            <ac:spMk id="2" creationId="{3A657D7F-C1AF-43C9-AC88-F15C9338C2AC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2:10.194" v="3"/>
          <ac:spMkLst>
            <pc:docMk/>
            <pc:sldMk cId="1098346093" sldId="257"/>
            <ac:spMk id="3" creationId="{27236971-A56A-462F-A055-34B2AD68D11D}"/>
          </ac:spMkLst>
        </pc:spChg>
        <pc:spChg chg="add">
          <ac:chgData name="Steinheber, Judith" userId="S::mp241@uni-heidelberg.de::99434c41-01d5-40a8-910f-e93219e56bba" providerId="AD" clId="Web-{5C78F1F8-0952-41BF-AE48-BB31DF9A56D0}" dt="2021-02-02T15:52:10.194" v="3"/>
          <ac:spMkLst>
            <pc:docMk/>
            <pc:sldMk cId="1098346093" sldId="257"/>
            <ac:spMk id="5" creationId="{E03BF673-8C68-4092-BF1B-53C57EFEC21F}"/>
          </ac:spMkLst>
        </pc:spChg>
        <pc:spChg chg="add">
          <ac:chgData name="Steinheber, Judith" userId="S::mp241@uni-heidelberg.de::99434c41-01d5-40a8-910f-e93219e56bba" providerId="AD" clId="Web-{5C78F1F8-0952-41BF-AE48-BB31DF9A56D0}" dt="2021-02-02T15:52:10.194" v="3"/>
          <ac:spMkLst>
            <pc:docMk/>
            <pc:sldMk cId="1098346093" sldId="257"/>
            <ac:spMk id="6" creationId="{B1BDB70B-F0E6-4867-818F-C582494FB6D6}"/>
          </ac:spMkLst>
        </pc:spChg>
        <pc:spChg chg="add del">
          <ac:chgData name="Steinheber, Judith" userId="S::mp241@uni-heidelberg.de::99434c41-01d5-40a8-910f-e93219e56bba" providerId="AD" clId="Web-{5C78F1F8-0952-41BF-AE48-BB31DF9A56D0}" dt="2021-02-02T15:52:10.179" v="2"/>
          <ac:spMkLst>
            <pc:docMk/>
            <pc:sldMk cId="1098346093" sldId="257"/>
            <ac:spMk id="8" creationId="{C8643778-7F6C-4E8D-84D1-D5CDB9928191}"/>
          </ac:spMkLst>
        </pc:spChg>
        <pc:spChg chg="add del">
          <ac:chgData name="Steinheber, Judith" userId="S::mp241@uni-heidelberg.de::99434c41-01d5-40a8-910f-e93219e56bba" providerId="AD" clId="Web-{5C78F1F8-0952-41BF-AE48-BB31DF9A56D0}" dt="2021-02-02T15:52:10.179" v="2"/>
          <ac:spMkLst>
            <pc:docMk/>
            <pc:sldMk cId="1098346093" sldId="257"/>
            <ac:spMk id="10" creationId="{1D22F88D-6907-48AF-B024-346E855E0D96}"/>
          </ac:spMkLst>
        </pc:spChg>
        <pc:grpChg chg="add">
          <ac:chgData name="Steinheber, Judith" userId="S::mp241@uni-heidelberg.de::99434c41-01d5-40a8-910f-e93219e56bba" providerId="AD" clId="Web-{5C78F1F8-0952-41BF-AE48-BB31DF9A56D0}" dt="2021-02-02T15:52:10.194" v="3"/>
          <ac:grpSpMkLst>
            <pc:docMk/>
            <pc:sldMk cId="1098346093" sldId="257"/>
            <ac:grpSpMk id="7" creationId="{1E52C707-F508-47B5-8864-8CC3EE0F030B}"/>
          </ac:grpSpMkLst>
        </pc:grpChg>
        <pc:grpChg chg="add del">
          <ac:chgData name="Steinheber, Judith" userId="S::mp241@uni-heidelberg.de::99434c41-01d5-40a8-910f-e93219e56bba" providerId="AD" clId="Web-{5C78F1F8-0952-41BF-AE48-BB31DF9A56D0}" dt="2021-02-02T15:52:10.179" v="2"/>
          <ac:grpSpMkLst>
            <pc:docMk/>
            <pc:sldMk cId="1098346093" sldId="257"/>
            <ac:grpSpMk id="12" creationId="{F3842748-48B5-4DD0-A06A-A31C74024A99}"/>
          </ac:grpSpMkLst>
        </pc:grpChg>
      </pc:sldChg>
      <pc:sldChg chg="addSp delSp modSp mod setBg modClrScheme chgLayout">
        <pc:chgData name="Steinheber, Judith" userId="S::mp241@uni-heidelberg.de::99434c41-01d5-40a8-910f-e93219e56bba" providerId="AD" clId="Web-{5C78F1F8-0952-41BF-AE48-BB31DF9A56D0}" dt="2021-02-02T15:53:08.993" v="4"/>
        <pc:sldMkLst>
          <pc:docMk/>
          <pc:sldMk cId="1305238419" sldId="258"/>
        </pc:sldMkLst>
        <pc:spChg chg="mod ord">
          <ac:chgData name="Steinheber, Judith" userId="S::mp241@uni-heidelberg.de::99434c41-01d5-40a8-910f-e93219e56bba" providerId="AD" clId="Web-{5C78F1F8-0952-41BF-AE48-BB31DF9A56D0}" dt="2021-02-02T15:53:08.993" v="4"/>
          <ac:spMkLst>
            <pc:docMk/>
            <pc:sldMk cId="1305238419" sldId="258"/>
            <ac:spMk id="2" creationId="{45C841B9-1A56-46E6-823B-3336FA1ECA79}"/>
          </ac:spMkLst>
        </pc:spChg>
        <pc:spChg chg="del mod ord">
          <ac:chgData name="Steinheber, Judith" userId="S::mp241@uni-heidelberg.de::99434c41-01d5-40a8-910f-e93219e56bba" providerId="AD" clId="Web-{5C78F1F8-0952-41BF-AE48-BB31DF9A56D0}" dt="2021-02-02T15:53:08.993" v="4"/>
          <ac:spMkLst>
            <pc:docMk/>
            <pc:sldMk cId="1305238419" sldId="258"/>
            <ac:spMk id="3" creationId="{B45E61E5-B6E8-4098-A23E-82930DCD6BAE}"/>
          </ac:spMkLst>
        </pc:spChg>
        <pc:spChg chg="add">
          <ac:chgData name="Steinheber, Judith" userId="S::mp241@uni-heidelberg.de::99434c41-01d5-40a8-910f-e93219e56bba" providerId="AD" clId="Web-{5C78F1F8-0952-41BF-AE48-BB31DF9A56D0}" dt="2021-02-02T15:53:08.993" v="4"/>
          <ac:spMkLst>
            <pc:docMk/>
            <pc:sldMk cId="1305238419" sldId="258"/>
            <ac:spMk id="9" creationId="{94C52C56-BEF2-4E22-8C8E-A7AC96B03A72}"/>
          </ac:spMkLst>
        </pc:spChg>
        <pc:spChg chg="add">
          <ac:chgData name="Steinheber, Judith" userId="S::mp241@uni-heidelberg.de::99434c41-01d5-40a8-910f-e93219e56bba" providerId="AD" clId="Web-{5C78F1F8-0952-41BF-AE48-BB31DF9A56D0}" dt="2021-02-02T15:53:08.993" v="4"/>
          <ac:spMkLst>
            <pc:docMk/>
            <pc:sldMk cId="1305238419" sldId="258"/>
            <ac:spMk id="11" creationId="{42285737-90EE-47DC-AC80-8AE156B11969}"/>
          </ac:spMkLst>
        </pc:spChg>
        <pc:grpChg chg="add">
          <ac:chgData name="Steinheber, Judith" userId="S::mp241@uni-heidelberg.de::99434c41-01d5-40a8-910f-e93219e56bba" providerId="AD" clId="Web-{5C78F1F8-0952-41BF-AE48-BB31DF9A56D0}" dt="2021-02-02T15:53:08.993" v="4"/>
          <ac:grpSpMkLst>
            <pc:docMk/>
            <pc:sldMk cId="1305238419" sldId="258"/>
            <ac:grpSpMk id="13" creationId="{B57BDC17-F1B3-455F-BBF1-680AA1F25C06}"/>
          </ac:grpSpMkLst>
        </pc:grpChg>
        <pc:graphicFrameChg chg="add">
          <ac:chgData name="Steinheber, Judith" userId="S::mp241@uni-heidelberg.de::99434c41-01d5-40a8-910f-e93219e56bba" providerId="AD" clId="Web-{5C78F1F8-0952-41BF-AE48-BB31DF9A56D0}" dt="2021-02-02T15:53:08.993" v="4"/>
          <ac:graphicFrameMkLst>
            <pc:docMk/>
            <pc:sldMk cId="1305238419" sldId="258"/>
            <ac:graphicFrameMk id="5" creationId="{D70AB595-1E69-4174-A713-D21568369B6B}"/>
          </ac:graphicFrameMkLst>
        </pc:graphicFrameChg>
      </pc:sldChg>
      <pc:sldChg chg="modSp mod modClrScheme chgLayout">
        <pc:chgData name="Steinheber, Judith" userId="S::mp241@uni-heidelberg.de::99434c41-01d5-40a8-910f-e93219e56bba" providerId="AD" clId="Web-{5C78F1F8-0952-41BF-AE48-BB31DF9A56D0}" dt="2021-02-02T15:51:39.084" v="0"/>
        <pc:sldMkLst>
          <pc:docMk/>
          <pc:sldMk cId="424482226" sldId="259"/>
        </pc:sldMkLst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424482226" sldId="259"/>
            <ac:spMk id="2" creationId="{D022918B-02FF-4C10-9963-7653F975F860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424482226" sldId="259"/>
            <ac:spMk id="3" creationId="{AE8897F6-E365-4DDC-812B-6E21208CD310}"/>
          </ac:spMkLst>
        </pc:spChg>
      </pc:sldChg>
      <pc:sldChg chg="modSp mod modClrScheme chgLayout">
        <pc:chgData name="Steinheber, Judith" userId="S::mp241@uni-heidelberg.de::99434c41-01d5-40a8-910f-e93219e56bba" providerId="AD" clId="Web-{5C78F1F8-0952-41BF-AE48-BB31DF9A56D0}" dt="2021-02-02T15:51:39.084" v="0"/>
        <pc:sldMkLst>
          <pc:docMk/>
          <pc:sldMk cId="819773152" sldId="261"/>
        </pc:sldMkLst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819773152" sldId="261"/>
            <ac:spMk id="2" creationId="{B3F59DAE-0E3D-45E8-9C0A-77375CEE3822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819773152" sldId="261"/>
            <ac:spMk id="3" creationId="{65BCAE17-9910-45C2-9AEE-5A56A16F148C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819773152" sldId="261"/>
            <ac:spMk id="4" creationId="{39E1B988-AD86-42B2-90BE-1086FFFD6D4B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819773152" sldId="261"/>
            <ac:spMk id="5" creationId="{ED32C2FE-143D-4690-AE2B-CEE8F3E21CE1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819773152" sldId="261"/>
            <ac:spMk id="6" creationId="{8B12AA8F-8973-4F47-BE40-2F61A33F9804}"/>
          </ac:spMkLst>
        </pc:spChg>
      </pc:sldChg>
      <pc:sldChg chg="modSp mod modClrScheme chgLayout">
        <pc:chgData name="Steinheber, Judith" userId="S::mp241@uni-heidelberg.de::99434c41-01d5-40a8-910f-e93219e56bba" providerId="AD" clId="Web-{5C78F1F8-0952-41BF-AE48-BB31DF9A56D0}" dt="2021-02-02T15:51:39.084" v="0"/>
        <pc:sldMkLst>
          <pc:docMk/>
          <pc:sldMk cId="837582222" sldId="262"/>
        </pc:sldMkLst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837582222" sldId="262"/>
            <ac:spMk id="2" creationId="{04FCF467-1821-46CF-9E65-3C4CFA0FD722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837582222" sldId="262"/>
            <ac:spMk id="3" creationId="{084259D0-9AAF-4DE6-B49D-169E2F6FBE8E}"/>
          </ac:spMkLst>
        </pc:spChg>
      </pc:sldChg>
      <pc:sldChg chg="modSp mod modClrScheme chgLayout">
        <pc:chgData name="Steinheber, Judith" userId="S::mp241@uni-heidelberg.de::99434c41-01d5-40a8-910f-e93219e56bba" providerId="AD" clId="Web-{5C78F1F8-0952-41BF-AE48-BB31DF9A56D0}" dt="2021-02-02T15:51:39.084" v="0"/>
        <pc:sldMkLst>
          <pc:docMk/>
          <pc:sldMk cId="3179058591" sldId="263"/>
        </pc:sldMkLst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3179058591" sldId="263"/>
            <ac:spMk id="2" creationId="{4291DCD4-B3C1-40F2-A5F5-CB29CD9EE6A2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3179058591" sldId="263"/>
            <ac:spMk id="3" creationId="{D7E412AE-2CDF-4D5A-9A12-AE3561550DA6}"/>
          </ac:spMkLst>
        </pc:spChg>
      </pc:sldChg>
      <pc:sldChg chg="modSp mod modClrScheme chgLayout">
        <pc:chgData name="Steinheber, Judith" userId="S::mp241@uni-heidelberg.de::99434c41-01d5-40a8-910f-e93219e56bba" providerId="AD" clId="Web-{5C78F1F8-0952-41BF-AE48-BB31DF9A56D0}" dt="2021-02-02T15:51:39.084" v="0"/>
        <pc:sldMkLst>
          <pc:docMk/>
          <pc:sldMk cId="1197309217" sldId="264"/>
        </pc:sldMkLst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1197309217" sldId="264"/>
            <ac:spMk id="2" creationId="{B9426375-BC00-4282-AE64-A0C9B1539A05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1197309217" sldId="264"/>
            <ac:spMk id="3" creationId="{DDE1EB95-8439-4210-AB5B-BE101DE1B4A8}"/>
          </ac:spMkLst>
        </pc:spChg>
      </pc:sldChg>
      <pc:sldChg chg="modSp mod modClrScheme chgLayout">
        <pc:chgData name="Steinheber, Judith" userId="S::mp241@uni-heidelberg.de::99434c41-01d5-40a8-910f-e93219e56bba" providerId="AD" clId="Web-{5C78F1F8-0952-41BF-AE48-BB31DF9A56D0}" dt="2021-02-02T15:51:39.084" v="0"/>
        <pc:sldMkLst>
          <pc:docMk/>
          <pc:sldMk cId="2326308070" sldId="265"/>
        </pc:sldMkLst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2326308070" sldId="265"/>
            <ac:spMk id="2" creationId="{4DE14D0A-6EF7-4E62-A42C-F0E27CA878D3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2326308070" sldId="265"/>
            <ac:spMk id="3" creationId="{B5B328CE-D7BD-4F60-8C59-DFD6F81014B4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2326308070" sldId="265"/>
            <ac:spMk id="4" creationId="{2F9CE373-35BE-4F1F-B30C-46CAA7B45F23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2326308070" sldId="265"/>
            <ac:spMk id="5" creationId="{004AA5A9-35F2-454B-B51D-D004D7D804B0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2326308070" sldId="265"/>
            <ac:spMk id="6" creationId="{6C1E6632-6837-45ED-A2F4-986EA9D0DF7F}"/>
          </ac:spMkLst>
        </pc:spChg>
      </pc:sldChg>
      <pc:sldChg chg="modSp mod modClrScheme chgLayout">
        <pc:chgData name="Steinheber, Judith" userId="S::mp241@uni-heidelberg.de::99434c41-01d5-40a8-910f-e93219e56bba" providerId="AD" clId="Web-{5C78F1F8-0952-41BF-AE48-BB31DF9A56D0}" dt="2021-02-02T15:51:39.084" v="0"/>
        <pc:sldMkLst>
          <pc:docMk/>
          <pc:sldMk cId="516682617" sldId="266"/>
        </pc:sldMkLst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516682617" sldId="266"/>
            <ac:spMk id="2" creationId="{E283FBED-CFF9-4B42-94EB-B1B877E3E42A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516682617" sldId="266"/>
            <ac:spMk id="3" creationId="{E337755A-49F0-4550-8FC7-FA7CDC2F0033}"/>
          </ac:spMkLst>
        </pc:spChg>
      </pc:sldChg>
      <pc:sldChg chg="modSp mod modClrScheme chgLayout">
        <pc:chgData name="Steinheber, Judith" userId="S::mp241@uni-heidelberg.de::99434c41-01d5-40a8-910f-e93219e56bba" providerId="AD" clId="Web-{5C78F1F8-0952-41BF-AE48-BB31DF9A56D0}" dt="2021-02-02T15:51:39.084" v="0"/>
        <pc:sldMkLst>
          <pc:docMk/>
          <pc:sldMk cId="2598791774" sldId="267"/>
        </pc:sldMkLst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2598791774" sldId="267"/>
            <ac:spMk id="2" creationId="{EB992103-8C3F-4AE2-B240-AFB0F66C3E12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2598791774" sldId="267"/>
            <ac:spMk id="3" creationId="{39BEDBAF-AF99-4FA9-ABF0-725D38C03390}"/>
          </ac:spMkLst>
        </pc:spChg>
      </pc:sldChg>
      <pc:sldChg chg="modSp mod modClrScheme chgLayout">
        <pc:chgData name="Steinheber, Judith" userId="S::mp241@uni-heidelberg.de::99434c41-01d5-40a8-910f-e93219e56bba" providerId="AD" clId="Web-{5C78F1F8-0952-41BF-AE48-BB31DF9A56D0}" dt="2021-02-02T15:51:39.084" v="0"/>
        <pc:sldMkLst>
          <pc:docMk/>
          <pc:sldMk cId="31299281" sldId="268"/>
        </pc:sldMkLst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31299281" sldId="268"/>
            <ac:spMk id="2" creationId="{73EA0E23-F41F-43CA-93F5-487E94B6769E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31299281" sldId="268"/>
            <ac:spMk id="3" creationId="{12832FA1-A2CA-4BE8-98B6-3B7529BDBB3A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31299281" sldId="268"/>
            <ac:spMk id="4" creationId="{71B4257E-CC97-4F76-8008-F6422DA59F24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31299281" sldId="268"/>
            <ac:spMk id="5" creationId="{D22C9EA0-F9FC-4C2C-9667-2644FCE32D2D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31299281" sldId="268"/>
            <ac:spMk id="6" creationId="{21F5B90F-D80C-4A12-9227-02F98E58FA10}"/>
          </ac:spMkLst>
        </pc:spChg>
      </pc:sldChg>
      <pc:sldChg chg="modSp mod modClrScheme chgLayout">
        <pc:chgData name="Steinheber, Judith" userId="S::mp241@uni-heidelberg.de::99434c41-01d5-40a8-910f-e93219e56bba" providerId="AD" clId="Web-{5C78F1F8-0952-41BF-AE48-BB31DF9A56D0}" dt="2021-02-02T15:51:39.084" v="0"/>
        <pc:sldMkLst>
          <pc:docMk/>
          <pc:sldMk cId="3833784880" sldId="269"/>
        </pc:sldMkLst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3833784880" sldId="269"/>
            <ac:spMk id="2" creationId="{58AFF710-A4E0-4731-AC2C-414A877F3EF9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3833784880" sldId="269"/>
            <ac:spMk id="3" creationId="{72C0285F-31C1-4498-8BC8-5576DCC9073C}"/>
          </ac:spMkLst>
        </pc:spChg>
      </pc:sldChg>
      <pc:sldMasterChg chg="del delSldLayout">
        <pc:chgData name="Steinheber, Judith" userId="S::mp241@uni-heidelberg.de::99434c41-01d5-40a8-910f-e93219e56bba" providerId="AD" clId="Web-{5C78F1F8-0952-41BF-AE48-BB31DF9A56D0}" dt="2021-02-02T15:51:39.084" v="0"/>
        <pc:sldMasterMkLst>
          <pc:docMk/>
          <pc:sldMasterMk cId="2243586965" sldId="2147483672"/>
        </pc:sldMasterMkLst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2088287199" sldId="2147483673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1275055263" sldId="2147483674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1322409170" sldId="2147483675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605468115" sldId="2147483676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2709475697" sldId="2147483677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1722307607" sldId="2147483678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2409896735" sldId="2147483679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1584563349" sldId="2147483680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506596047" sldId="2147483681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3394366656" sldId="2147483682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1737213600" sldId="2147483683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816994951" sldId="2147483684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2861362047" sldId="2147483685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3295278278" sldId="2147483686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2956939166" sldId="2147483687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2759175953" sldId="2147483688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1044691419" sldId="2147483689"/>
          </pc:sldLayoutMkLst>
        </pc:sldLayoutChg>
      </pc:sldMasterChg>
      <pc:sldMasterChg chg="add addSldLayout modSldLayout">
        <pc:chgData name="Steinheber, Judith" userId="S::mp241@uni-heidelberg.de::99434c41-01d5-40a8-910f-e93219e56bba" providerId="AD" clId="Web-{5C78F1F8-0952-41BF-AE48-BB31DF9A56D0}" dt="2021-02-02T15:51:39.084" v="0"/>
        <pc:sldMasterMkLst>
          <pc:docMk/>
          <pc:sldMasterMk cId="4087241288" sldId="2147483690"/>
        </pc:sldMasterMkLst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3160462636" sldId="2147483691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2366737956" sldId="2147483692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2653842407" sldId="2147483693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120598213" sldId="2147483694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1295092833" sldId="2147483695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173904022" sldId="2147483696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632364526" sldId="2147483697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23759040" sldId="2147483698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213652991" sldId="2147483699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2194946366" sldId="2147483700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140884390" sldId="2147483701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485878795" sldId="2147483702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141740087" sldId="2147483703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3523597095" sldId="2147483704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2280654494" sldId="2147483705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408719507" sldId="2147483706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3574704425" sldId="2147483707"/>
          </pc:sldLayoutMkLst>
        </pc:sldLayoutChg>
      </pc:sldMasterChg>
    </pc:docChg>
  </pc:docChgLst>
  <pc:docChgLst>
    <pc:chgData name="Schindler, Pascal" userId="S::ag456@uni-heidelberg.de::d0a3a1fd-51da-4354-b454-af28ac549f49" providerId="AD" clId="Web-{0243476A-74F7-4426-BA34-F942FE149073}"/>
    <pc:docChg chg="modSld">
      <pc:chgData name="Schindler, Pascal" userId="S::ag456@uni-heidelberg.de::d0a3a1fd-51da-4354-b454-af28ac549f49" providerId="AD" clId="Web-{0243476A-74F7-4426-BA34-F942FE149073}" dt="2021-02-05T21:07:26.629" v="19" actId="20577"/>
      <pc:docMkLst>
        <pc:docMk/>
      </pc:docMkLst>
      <pc:sldChg chg="modSp">
        <pc:chgData name="Schindler, Pascal" userId="S::ag456@uni-heidelberg.de::d0a3a1fd-51da-4354-b454-af28ac549f49" providerId="AD" clId="Web-{0243476A-74F7-4426-BA34-F942FE149073}" dt="2021-02-05T21:06:00.722" v="18" actId="20577"/>
        <pc:sldMkLst>
          <pc:docMk/>
          <pc:sldMk cId="3179058591" sldId="263"/>
        </pc:sldMkLst>
        <pc:spChg chg="mod">
          <ac:chgData name="Schindler, Pascal" userId="S::ag456@uni-heidelberg.de::d0a3a1fd-51da-4354-b454-af28ac549f49" providerId="AD" clId="Web-{0243476A-74F7-4426-BA34-F942FE149073}" dt="2021-02-05T21:06:00.722" v="18" actId="20577"/>
          <ac:spMkLst>
            <pc:docMk/>
            <pc:sldMk cId="3179058591" sldId="263"/>
            <ac:spMk id="3" creationId="{D7E412AE-2CDF-4D5A-9A12-AE3561550DA6}"/>
          </ac:spMkLst>
        </pc:spChg>
      </pc:sldChg>
      <pc:sldChg chg="modSp">
        <pc:chgData name="Schindler, Pascal" userId="S::ag456@uni-heidelberg.de::d0a3a1fd-51da-4354-b454-af28ac549f49" providerId="AD" clId="Web-{0243476A-74F7-4426-BA34-F942FE149073}" dt="2021-02-05T21:04:50.300" v="1" actId="20577"/>
        <pc:sldMkLst>
          <pc:docMk/>
          <pc:sldMk cId="3835460650" sldId="280"/>
        </pc:sldMkLst>
        <pc:spChg chg="mod">
          <ac:chgData name="Schindler, Pascal" userId="S::ag456@uni-heidelberg.de::d0a3a1fd-51da-4354-b454-af28ac549f49" providerId="AD" clId="Web-{0243476A-74F7-4426-BA34-F942FE149073}" dt="2021-02-05T21:04:50.300" v="1" actId="20577"/>
          <ac:spMkLst>
            <pc:docMk/>
            <pc:sldMk cId="3835460650" sldId="280"/>
            <ac:spMk id="3" creationId="{F686422B-F3D1-4D62-8DF7-334A9D567567}"/>
          </ac:spMkLst>
        </pc:spChg>
      </pc:sldChg>
      <pc:sldChg chg="modSp">
        <pc:chgData name="Schindler, Pascal" userId="S::ag456@uni-heidelberg.de::d0a3a1fd-51da-4354-b454-af28ac549f49" providerId="AD" clId="Web-{0243476A-74F7-4426-BA34-F942FE149073}" dt="2021-02-05T21:07:26.629" v="19" actId="20577"/>
        <pc:sldMkLst>
          <pc:docMk/>
          <pc:sldMk cId="1459178121" sldId="285"/>
        </pc:sldMkLst>
        <pc:spChg chg="mod">
          <ac:chgData name="Schindler, Pascal" userId="S::ag456@uni-heidelberg.de::d0a3a1fd-51da-4354-b454-af28ac549f49" providerId="AD" clId="Web-{0243476A-74F7-4426-BA34-F942FE149073}" dt="2021-02-05T21:07:26.629" v="19" actId="20577"/>
          <ac:spMkLst>
            <pc:docMk/>
            <pc:sldMk cId="1459178121" sldId="285"/>
            <ac:spMk id="4" creationId="{D333627E-3F28-4858-B387-4BB264DD21A8}"/>
          </ac:spMkLst>
        </pc:spChg>
      </pc:sldChg>
    </pc:docChg>
  </pc:docChgLst>
  <pc:docChgLst>
    <pc:chgData name="Schindler, Pascal" userId="S::ag456@uni-heidelberg.de::d0a3a1fd-51da-4354-b454-af28ac549f49" providerId="AD" clId="Web-{7C833B42-D86D-4E7C-862B-5DC92FDAA607}"/>
    <pc:docChg chg="delSld modSld sldOrd">
      <pc:chgData name="Schindler, Pascal" userId="S::ag456@uni-heidelberg.de::d0a3a1fd-51da-4354-b454-af28ac549f49" providerId="AD" clId="Web-{7C833B42-D86D-4E7C-862B-5DC92FDAA607}" dt="2021-02-07T20:57:51.430" v="45"/>
      <pc:docMkLst>
        <pc:docMk/>
      </pc:docMkLst>
      <pc:sldChg chg="modSp">
        <pc:chgData name="Schindler, Pascal" userId="S::ag456@uni-heidelberg.de::d0a3a1fd-51da-4354-b454-af28ac549f49" providerId="AD" clId="Web-{7C833B42-D86D-4E7C-862B-5DC92FDAA607}" dt="2021-02-07T20:18:36.176" v="14" actId="20577"/>
        <pc:sldMkLst>
          <pc:docMk/>
          <pc:sldMk cId="1197309217" sldId="264"/>
        </pc:sldMkLst>
        <pc:spChg chg="mod">
          <ac:chgData name="Schindler, Pascal" userId="S::ag456@uni-heidelberg.de::d0a3a1fd-51da-4354-b454-af28ac549f49" providerId="AD" clId="Web-{7C833B42-D86D-4E7C-862B-5DC92FDAA607}" dt="2021-02-07T20:18:36.176" v="14" actId="20577"/>
          <ac:spMkLst>
            <pc:docMk/>
            <pc:sldMk cId="1197309217" sldId="264"/>
            <ac:spMk id="3" creationId="{DDE1EB95-8439-4210-AB5B-BE101DE1B4A8}"/>
          </ac:spMkLst>
        </pc:spChg>
      </pc:sldChg>
      <pc:sldChg chg="del">
        <pc:chgData name="Schindler, Pascal" userId="S::ag456@uni-heidelberg.de::d0a3a1fd-51da-4354-b454-af28ac549f49" providerId="AD" clId="Web-{7C833B42-D86D-4E7C-862B-5DC92FDAA607}" dt="2021-02-07T20:57:51.430" v="45"/>
        <pc:sldMkLst>
          <pc:docMk/>
          <pc:sldMk cId="2598791774" sldId="267"/>
        </pc:sldMkLst>
      </pc:sldChg>
      <pc:sldChg chg="ord">
        <pc:chgData name="Schindler, Pascal" userId="S::ag456@uni-heidelberg.de::d0a3a1fd-51da-4354-b454-af28ac549f49" providerId="AD" clId="Web-{7C833B42-D86D-4E7C-862B-5DC92FDAA607}" dt="2021-02-07T20:48:11.222" v="44"/>
        <pc:sldMkLst>
          <pc:docMk/>
          <pc:sldMk cId="31299281" sldId="268"/>
        </pc:sldMkLst>
      </pc:sldChg>
      <pc:sldChg chg="modSp">
        <pc:chgData name="Schindler, Pascal" userId="S::ag456@uni-heidelberg.de::d0a3a1fd-51da-4354-b454-af28ac549f49" providerId="AD" clId="Web-{7C833B42-D86D-4E7C-862B-5DC92FDAA607}" dt="2021-02-07T20:27:01.524" v="42" actId="20577"/>
        <pc:sldMkLst>
          <pc:docMk/>
          <pc:sldMk cId="890694299" sldId="274"/>
        </pc:sldMkLst>
        <pc:spChg chg="mod">
          <ac:chgData name="Schindler, Pascal" userId="S::ag456@uni-heidelberg.de::d0a3a1fd-51da-4354-b454-af28ac549f49" providerId="AD" clId="Web-{7C833B42-D86D-4E7C-862B-5DC92FDAA607}" dt="2021-02-07T20:27:01.524" v="42" actId="20577"/>
          <ac:spMkLst>
            <pc:docMk/>
            <pc:sldMk cId="890694299" sldId="274"/>
            <ac:spMk id="20" creationId="{9A38BAE8-54DE-40A9-9E93-F69A78D0D254}"/>
          </ac:spMkLst>
        </pc:spChg>
      </pc:sldChg>
      <pc:sldChg chg="modSp">
        <pc:chgData name="Schindler, Pascal" userId="S::ag456@uni-heidelberg.de::d0a3a1fd-51da-4354-b454-af28ac549f49" providerId="AD" clId="Web-{7C833B42-D86D-4E7C-862B-5DC92FDAA607}" dt="2021-02-07T20:23:32.772" v="26" actId="20577"/>
        <pc:sldMkLst>
          <pc:docMk/>
          <pc:sldMk cId="1317482386" sldId="281"/>
        </pc:sldMkLst>
        <pc:spChg chg="mod">
          <ac:chgData name="Schindler, Pascal" userId="S::ag456@uni-heidelberg.de::d0a3a1fd-51da-4354-b454-af28ac549f49" providerId="AD" clId="Web-{7C833B42-D86D-4E7C-862B-5DC92FDAA607}" dt="2021-02-07T20:23:32.772" v="26" actId="20577"/>
          <ac:spMkLst>
            <pc:docMk/>
            <pc:sldMk cId="1317482386" sldId="281"/>
            <ac:spMk id="3" creationId="{3CCD6702-2DB4-45E1-B9EF-C53C73056B5F}"/>
          </ac:spMkLst>
        </pc:spChg>
      </pc:sldChg>
      <pc:sldChg chg="modSp">
        <pc:chgData name="Schindler, Pascal" userId="S::ag456@uni-heidelberg.de::d0a3a1fd-51da-4354-b454-af28ac549f49" providerId="AD" clId="Web-{7C833B42-D86D-4E7C-862B-5DC92FDAA607}" dt="2021-02-07T20:45:09.517" v="43" actId="20577"/>
        <pc:sldMkLst>
          <pc:docMk/>
          <pc:sldMk cId="1407996952" sldId="288"/>
        </pc:sldMkLst>
        <pc:spChg chg="mod">
          <ac:chgData name="Schindler, Pascal" userId="S::ag456@uni-heidelberg.de::d0a3a1fd-51da-4354-b454-af28ac549f49" providerId="AD" clId="Web-{7C833B42-D86D-4E7C-862B-5DC92FDAA607}" dt="2021-02-07T20:45:09.517" v="43" actId="20577"/>
          <ac:spMkLst>
            <pc:docMk/>
            <pc:sldMk cId="1407996952" sldId="288"/>
            <ac:spMk id="3" creationId="{B1F68FCB-1563-4C9A-8364-22D458A7A839}"/>
          </ac:spMkLst>
        </pc:spChg>
      </pc:sldChg>
    </pc:docChg>
  </pc:docChgLst>
  <pc:docChgLst>
    <pc:chgData name="Schindler, Pascal" userId="S::ag456@uni-heidelberg.de::d0a3a1fd-51da-4354-b454-af28ac549f49" providerId="AD" clId="Web-{97F046ED-AD92-4DB5-A29C-CF3061E9C15A}"/>
    <pc:docChg chg="addSld modSld">
      <pc:chgData name="Schindler, Pascal" userId="S::ag456@uni-heidelberg.de::d0a3a1fd-51da-4354-b454-af28ac549f49" providerId="AD" clId="Web-{97F046ED-AD92-4DB5-A29C-CF3061E9C15A}" dt="2021-02-03T16:59:27.599" v="112" actId="1076"/>
      <pc:docMkLst>
        <pc:docMk/>
      </pc:docMkLst>
      <pc:sldChg chg="addSp delSp modSp add replId">
        <pc:chgData name="Schindler, Pascal" userId="S::ag456@uni-heidelberg.de::d0a3a1fd-51da-4354-b454-af28ac549f49" providerId="AD" clId="Web-{97F046ED-AD92-4DB5-A29C-CF3061E9C15A}" dt="2021-02-03T16:52:58.870" v="31" actId="14100"/>
        <pc:sldMkLst>
          <pc:docMk/>
          <pc:sldMk cId="2718012766" sldId="270"/>
        </pc:sldMkLst>
        <pc:spChg chg="mod">
          <ac:chgData name="Schindler, Pascal" userId="S::ag456@uni-heidelberg.de::d0a3a1fd-51da-4354-b454-af28ac549f49" providerId="AD" clId="Web-{97F046ED-AD92-4DB5-A29C-CF3061E9C15A}" dt="2021-02-03T16:49:59.397" v="8" actId="1076"/>
          <ac:spMkLst>
            <pc:docMk/>
            <pc:sldMk cId="2718012766" sldId="270"/>
            <ac:spMk id="2" creationId="{4DE14D0A-6EF7-4E62-A42C-F0E27CA878D3}"/>
          </ac:spMkLst>
        </pc:spChg>
        <pc:spChg chg="del">
          <ac:chgData name="Schindler, Pascal" userId="S::ag456@uni-heidelberg.de::d0a3a1fd-51da-4354-b454-af28ac549f49" providerId="AD" clId="Web-{97F046ED-AD92-4DB5-A29C-CF3061E9C15A}" dt="2021-02-03T16:50:32.179" v="19"/>
          <ac:spMkLst>
            <pc:docMk/>
            <pc:sldMk cId="2718012766" sldId="270"/>
            <ac:spMk id="3" creationId="{B5B328CE-D7BD-4F60-8C59-DFD6F81014B4}"/>
          </ac:spMkLst>
        </pc:spChg>
        <pc:spChg chg="mod">
          <ac:chgData name="Schindler, Pascal" userId="S::ag456@uni-heidelberg.de::d0a3a1fd-51da-4354-b454-af28ac549f49" providerId="AD" clId="Web-{97F046ED-AD92-4DB5-A29C-CF3061E9C15A}" dt="2021-02-03T16:52:24.979" v="30" actId="14100"/>
          <ac:spMkLst>
            <pc:docMk/>
            <pc:sldMk cId="2718012766" sldId="270"/>
            <ac:spMk id="4" creationId="{2F9CE373-35BE-4F1F-B30C-46CAA7B45F23}"/>
          </ac:spMkLst>
        </pc:spChg>
        <pc:spChg chg="mod">
          <ac:chgData name="Schindler, Pascal" userId="S::ag456@uni-heidelberg.de::d0a3a1fd-51da-4354-b454-af28ac549f49" providerId="AD" clId="Web-{97F046ED-AD92-4DB5-A29C-CF3061E9C15A}" dt="2021-02-03T16:50:28.382" v="18" actId="1076"/>
          <ac:spMkLst>
            <pc:docMk/>
            <pc:sldMk cId="2718012766" sldId="270"/>
            <ac:spMk id="5" creationId="{004AA5A9-35F2-454B-B51D-D004D7D804B0}"/>
          </ac:spMkLst>
        </pc:spChg>
        <pc:spChg chg="del mod">
          <ac:chgData name="Schindler, Pascal" userId="S::ag456@uni-heidelberg.de::d0a3a1fd-51da-4354-b454-af28ac549f49" providerId="AD" clId="Web-{97F046ED-AD92-4DB5-A29C-CF3061E9C15A}" dt="2021-02-03T16:49:52.366" v="6"/>
          <ac:spMkLst>
            <pc:docMk/>
            <pc:sldMk cId="2718012766" sldId="270"/>
            <ac:spMk id="6" creationId="{6C1E6632-6837-45ED-A2F4-986EA9D0DF7F}"/>
          </ac:spMkLst>
        </pc:spChg>
        <pc:spChg chg="add del mod">
          <ac:chgData name="Schindler, Pascal" userId="S::ag456@uni-heidelberg.de::d0a3a1fd-51da-4354-b454-af28ac549f49" providerId="AD" clId="Web-{97F046ED-AD92-4DB5-A29C-CF3061E9C15A}" dt="2021-02-03T16:49:16.865" v="3"/>
          <ac:spMkLst>
            <pc:docMk/>
            <pc:sldMk cId="2718012766" sldId="270"/>
            <ac:spMk id="7" creationId="{456F3247-CC70-4DE7-B620-AD08C668EF98}"/>
          </ac:spMkLst>
        </pc:spChg>
        <pc:spChg chg="add mod">
          <ac:chgData name="Schindler, Pascal" userId="S::ag456@uni-heidelberg.de::d0a3a1fd-51da-4354-b454-af28ac549f49" providerId="AD" clId="Web-{97F046ED-AD92-4DB5-A29C-CF3061E9C15A}" dt="2021-02-03T16:50:37.992" v="20" actId="1076"/>
          <ac:spMkLst>
            <pc:docMk/>
            <pc:sldMk cId="2718012766" sldId="270"/>
            <ac:spMk id="10" creationId="{7EC9027B-F6B1-4EED-B333-C6BDF83BB5E7}"/>
          </ac:spMkLst>
        </pc:spChg>
        <pc:picChg chg="add mod ord">
          <ac:chgData name="Schindler, Pascal" userId="S::ag456@uni-heidelberg.de::d0a3a1fd-51da-4354-b454-af28ac549f49" providerId="AD" clId="Web-{97F046ED-AD92-4DB5-A29C-CF3061E9C15A}" dt="2021-02-03T16:52:58.870" v="31" actId="14100"/>
          <ac:picMkLst>
            <pc:docMk/>
            <pc:sldMk cId="2718012766" sldId="270"/>
            <ac:picMk id="8" creationId="{EDB9E4EB-85FE-4754-9ACF-EE61916A99B2}"/>
          </ac:picMkLst>
        </pc:picChg>
      </pc:sldChg>
      <pc:sldChg chg="new">
        <pc:chgData name="Schindler, Pascal" userId="S::ag456@uni-heidelberg.de::d0a3a1fd-51da-4354-b454-af28ac549f49" providerId="AD" clId="Web-{97F046ED-AD92-4DB5-A29C-CF3061E9C15A}" dt="2021-02-03T16:53:59.512" v="32"/>
        <pc:sldMkLst>
          <pc:docMk/>
          <pc:sldMk cId="792999590" sldId="271"/>
        </pc:sldMkLst>
      </pc:sldChg>
      <pc:sldChg chg="addSp delSp modSp add replId">
        <pc:chgData name="Schindler, Pascal" userId="S::ag456@uni-heidelberg.de::d0a3a1fd-51da-4354-b454-af28ac549f49" providerId="AD" clId="Web-{97F046ED-AD92-4DB5-A29C-CF3061E9C15A}" dt="2021-02-03T16:59:27.599" v="112" actId="1076"/>
        <pc:sldMkLst>
          <pc:docMk/>
          <pc:sldMk cId="2168212809" sldId="272"/>
        </pc:sldMkLst>
        <pc:spChg chg="mod">
          <ac:chgData name="Schindler, Pascal" userId="S::ag456@uni-heidelberg.de::d0a3a1fd-51da-4354-b454-af28ac549f49" providerId="AD" clId="Web-{97F046ED-AD92-4DB5-A29C-CF3061E9C15A}" dt="2021-02-03T16:54:39.482" v="46" actId="1076"/>
          <ac:spMkLst>
            <pc:docMk/>
            <pc:sldMk cId="2168212809" sldId="272"/>
            <ac:spMk id="2" creationId="{73EA0E23-F41F-43CA-93F5-487E94B6769E}"/>
          </ac:spMkLst>
        </pc:spChg>
        <pc:spChg chg="mod">
          <ac:chgData name="Schindler, Pascal" userId="S::ag456@uni-heidelberg.de::d0a3a1fd-51da-4354-b454-af28ac549f49" providerId="AD" clId="Web-{97F046ED-AD92-4DB5-A29C-CF3061E9C15A}" dt="2021-02-03T16:55:07.248" v="53" actId="1076"/>
          <ac:spMkLst>
            <pc:docMk/>
            <pc:sldMk cId="2168212809" sldId="272"/>
            <ac:spMk id="3" creationId="{12832FA1-A2CA-4BE8-98B6-3B7529BDBB3A}"/>
          </ac:spMkLst>
        </pc:spChg>
        <pc:spChg chg="del">
          <ac:chgData name="Schindler, Pascal" userId="S::ag456@uni-heidelberg.de::d0a3a1fd-51da-4354-b454-af28ac549f49" providerId="AD" clId="Web-{97F046ED-AD92-4DB5-A29C-CF3061E9C15A}" dt="2021-02-03T16:54:33.435" v="43"/>
          <ac:spMkLst>
            <pc:docMk/>
            <pc:sldMk cId="2168212809" sldId="272"/>
            <ac:spMk id="4" creationId="{71B4257E-CC97-4F76-8008-F6422DA59F24}"/>
          </ac:spMkLst>
        </pc:spChg>
        <pc:spChg chg="del mod">
          <ac:chgData name="Schindler, Pascal" userId="S::ag456@uni-heidelberg.de::d0a3a1fd-51da-4354-b454-af28ac549f49" providerId="AD" clId="Web-{97F046ED-AD92-4DB5-A29C-CF3061E9C15A}" dt="2021-02-03T16:59:22.849" v="111"/>
          <ac:spMkLst>
            <pc:docMk/>
            <pc:sldMk cId="2168212809" sldId="272"/>
            <ac:spMk id="5" creationId="{D22C9EA0-F9FC-4C2C-9667-2644FCE32D2D}"/>
          </ac:spMkLst>
        </pc:spChg>
        <pc:spChg chg="mod">
          <ac:chgData name="Schindler, Pascal" userId="S::ag456@uni-heidelberg.de::d0a3a1fd-51da-4354-b454-af28ac549f49" providerId="AD" clId="Web-{97F046ED-AD92-4DB5-A29C-CF3061E9C15A}" dt="2021-02-03T16:59:20.083" v="109" actId="20577"/>
          <ac:spMkLst>
            <pc:docMk/>
            <pc:sldMk cId="2168212809" sldId="272"/>
            <ac:spMk id="6" creationId="{21F5B90F-D80C-4A12-9227-02F98E58FA10}"/>
          </ac:spMkLst>
        </pc:spChg>
        <pc:spChg chg="add mod">
          <ac:chgData name="Schindler, Pascal" userId="S::ag456@uni-heidelberg.de::d0a3a1fd-51da-4354-b454-af28ac549f49" providerId="AD" clId="Web-{97F046ED-AD92-4DB5-A29C-CF3061E9C15A}" dt="2021-02-03T16:59:27.599" v="112" actId="1076"/>
          <ac:spMkLst>
            <pc:docMk/>
            <pc:sldMk cId="2168212809" sldId="272"/>
            <ac:spMk id="9" creationId="{27CBA677-8699-4A44-A101-0060F85C4446}"/>
          </ac:spMkLst>
        </pc:spChg>
        <pc:picChg chg="add mod ord">
          <ac:chgData name="Schindler, Pascal" userId="S::ag456@uni-heidelberg.de::d0a3a1fd-51da-4354-b454-af28ac549f49" providerId="AD" clId="Web-{97F046ED-AD92-4DB5-A29C-CF3061E9C15A}" dt="2021-02-03T16:55:13.280" v="54" actId="1076"/>
          <ac:picMkLst>
            <pc:docMk/>
            <pc:sldMk cId="2168212809" sldId="272"/>
            <ac:picMk id="7" creationId="{982A7167-ECAE-4F78-B67B-4B77BABD1251}"/>
          </ac:picMkLst>
        </pc:picChg>
      </pc:sldChg>
    </pc:docChg>
  </pc:docChgLst>
  <pc:docChgLst>
    <pc:chgData name="Weiser, David Leander" userId="S::vd237@uni-heidelberg.de::e97c4160-7409-409e-894c-5705bdfc16a6" providerId="AD" clId="Web-{2B6B12A3-A968-4B7B-A5C3-03CB96842D55}"/>
    <pc:docChg chg="modSld">
      <pc:chgData name="Weiser, David Leander" userId="S::vd237@uni-heidelberg.de::e97c4160-7409-409e-894c-5705bdfc16a6" providerId="AD" clId="Web-{2B6B12A3-A968-4B7B-A5C3-03CB96842D55}" dt="2021-02-02T16:03:27.838" v="6" actId="20577"/>
      <pc:docMkLst>
        <pc:docMk/>
      </pc:docMkLst>
      <pc:sldChg chg="modSp">
        <pc:chgData name="Weiser, David Leander" userId="S::vd237@uni-heidelberg.de::e97c4160-7409-409e-894c-5705bdfc16a6" providerId="AD" clId="Web-{2B6B12A3-A968-4B7B-A5C3-03CB96842D55}" dt="2021-02-02T16:03:27.838" v="6" actId="20577"/>
        <pc:sldMkLst>
          <pc:docMk/>
          <pc:sldMk cId="1098346093" sldId="257"/>
        </pc:sldMkLst>
        <pc:spChg chg="mod">
          <ac:chgData name="Weiser, David Leander" userId="S::vd237@uni-heidelberg.de::e97c4160-7409-409e-894c-5705bdfc16a6" providerId="AD" clId="Web-{2B6B12A3-A968-4B7B-A5C3-03CB96842D55}" dt="2021-02-02T16:03:27.838" v="6" actId="20577"/>
          <ac:spMkLst>
            <pc:docMk/>
            <pc:sldMk cId="1098346093" sldId="257"/>
            <ac:spMk id="3" creationId="{27236971-A56A-462F-A055-34B2AD68D11D}"/>
          </ac:spMkLst>
        </pc:spChg>
      </pc:sldChg>
    </pc:docChg>
  </pc:docChgLst>
  <pc:docChgLst>
    <pc:chgData name="Schindler, Pascal" userId="S::ag456@uni-heidelberg.de::d0a3a1fd-51da-4354-b454-af28ac549f49" providerId="AD" clId="Web-{0D6C6564-359F-42AB-B65E-98F89F3C08B9}"/>
    <pc:docChg chg="modSld">
      <pc:chgData name="Schindler, Pascal" userId="S::ag456@uni-heidelberg.de::d0a3a1fd-51da-4354-b454-af28ac549f49" providerId="AD" clId="Web-{0D6C6564-359F-42AB-B65E-98F89F3C08B9}" dt="2021-02-02T15:50:27.892" v="28" actId="20577"/>
      <pc:docMkLst>
        <pc:docMk/>
      </pc:docMkLst>
      <pc:sldChg chg="modSp">
        <pc:chgData name="Schindler, Pascal" userId="S::ag456@uni-heidelberg.de::d0a3a1fd-51da-4354-b454-af28ac549f49" providerId="AD" clId="Web-{0D6C6564-359F-42AB-B65E-98F89F3C08B9}" dt="2021-02-02T15:50:27.892" v="28" actId="20577"/>
        <pc:sldMkLst>
          <pc:docMk/>
          <pc:sldMk cId="1098346093" sldId="257"/>
        </pc:sldMkLst>
        <pc:spChg chg="mod">
          <ac:chgData name="Schindler, Pascal" userId="S::ag456@uni-heidelberg.de::d0a3a1fd-51da-4354-b454-af28ac549f49" providerId="AD" clId="Web-{0D6C6564-359F-42AB-B65E-98F89F3C08B9}" dt="2021-02-02T15:50:27.892" v="28" actId="20577"/>
          <ac:spMkLst>
            <pc:docMk/>
            <pc:sldMk cId="1098346093" sldId="257"/>
            <ac:spMk id="3" creationId="{27236971-A56A-462F-A055-34B2AD68D11D}"/>
          </ac:spMkLst>
        </pc:spChg>
      </pc:sldChg>
    </pc:docChg>
  </pc:docChgLst>
  <pc:docChgLst>
    <pc:chgData name="Weiser, David Leander" userId="S::vd237@uni-heidelberg.de::e97c4160-7409-409e-894c-5705bdfc16a6" providerId="AD" clId="Web-{837A4A6A-438C-4353-A2FC-EE08EA16346B}"/>
    <pc:docChg chg="addSld delSld modSld">
      <pc:chgData name="Weiser, David Leander" userId="S::vd237@uni-heidelberg.de::e97c4160-7409-409e-894c-5705bdfc16a6" providerId="AD" clId="Web-{837A4A6A-438C-4353-A2FC-EE08EA16346B}" dt="2021-02-03T20:59:28.693" v="57"/>
      <pc:docMkLst>
        <pc:docMk/>
      </pc:docMkLst>
      <pc:sldChg chg="modSp">
        <pc:chgData name="Weiser, David Leander" userId="S::vd237@uni-heidelberg.de::e97c4160-7409-409e-894c-5705bdfc16a6" providerId="AD" clId="Web-{837A4A6A-438C-4353-A2FC-EE08EA16346B}" dt="2021-02-03T20:25:29.571" v="10" actId="20577"/>
        <pc:sldMkLst>
          <pc:docMk/>
          <pc:sldMk cId="819773152" sldId="261"/>
        </pc:sldMkLst>
        <pc:spChg chg="mod">
          <ac:chgData name="Weiser, David Leander" userId="S::vd237@uni-heidelberg.de::e97c4160-7409-409e-894c-5705bdfc16a6" providerId="AD" clId="Web-{837A4A6A-438C-4353-A2FC-EE08EA16346B}" dt="2021-02-03T20:25:23.462" v="8" actId="20577"/>
          <ac:spMkLst>
            <pc:docMk/>
            <pc:sldMk cId="819773152" sldId="261"/>
            <ac:spMk id="2" creationId="{B3F59DAE-0E3D-45E8-9C0A-77375CEE3822}"/>
          </ac:spMkLst>
        </pc:spChg>
        <pc:spChg chg="mod">
          <ac:chgData name="Weiser, David Leander" userId="S::vd237@uni-heidelberg.de::e97c4160-7409-409e-894c-5705bdfc16a6" providerId="AD" clId="Web-{837A4A6A-438C-4353-A2FC-EE08EA16346B}" dt="2021-02-03T20:25:17.446" v="7" actId="20577"/>
          <ac:spMkLst>
            <pc:docMk/>
            <pc:sldMk cId="819773152" sldId="261"/>
            <ac:spMk id="3" creationId="{65BCAE17-9910-45C2-9AEE-5A56A16F148C}"/>
          </ac:spMkLst>
        </pc:spChg>
        <pc:spChg chg="mod">
          <ac:chgData name="Weiser, David Leander" userId="S::vd237@uni-heidelberg.de::e97c4160-7409-409e-894c-5705bdfc16a6" providerId="AD" clId="Web-{837A4A6A-438C-4353-A2FC-EE08EA16346B}" dt="2021-02-03T20:25:10.539" v="5" actId="20577"/>
          <ac:spMkLst>
            <pc:docMk/>
            <pc:sldMk cId="819773152" sldId="261"/>
            <ac:spMk id="4" creationId="{39E1B988-AD86-42B2-90BE-1086FFFD6D4B}"/>
          </ac:spMkLst>
        </pc:spChg>
        <pc:spChg chg="mod">
          <ac:chgData name="Weiser, David Leander" userId="S::vd237@uni-heidelberg.de::e97c4160-7409-409e-894c-5705bdfc16a6" providerId="AD" clId="Web-{837A4A6A-438C-4353-A2FC-EE08EA16346B}" dt="2021-02-03T20:25:29.571" v="10" actId="20577"/>
          <ac:spMkLst>
            <pc:docMk/>
            <pc:sldMk cId="819773152" sldId="261"/>
            <ac:spMk id="5" creationId="{ED32C2FE-143D-4690-AE2B-CEE8F3E21CE1}"/>
          </ac:spMkLst>
        </pc:spChg>
        <pc:spChg chg="mod">
          <ac:chgData name="Weiser, David Leander" userId="S::vd237@uni-heidelberg.de::e97c4160-7409-409e-894c-5705bdfc16a6" providerId="AD" clId="Web-{837A4A6A-438C-4353-A2FC-EE08EA16346B}" dt="2021-02-03T20:25:03.086" v="3" actId="20577"/>
          <ac:spMkLst>
            <pc:docMk/>
            <pc:sldMk cId="819773152" sldId="261"/>
            <ac:spMk id="6" creationId="{8B12AA8F-8973-4F47-BE40-2F61A33F9804}"/>
          </ac:spMkLst>
        </pc:spChg>
      </pc:sldChg>
      <pc:sldChg chg="modSp">
        <pc:chgData name="Weiser, David Leander" userId="S::vd237@uni-heidelberg.de::e97c4160-7409-409e-894c-5705bdfc16a6" providerId="AD" clId="Web-{837A4A6A-438C-4353-A2FC-EE08EA16346B}" dt="2021-02-03T20:27:35.246" v="25" actId="20577"/>
        <pc:sldMkLst>
          <pc:docMk/>
          <pc:sldMk cId="3179058591" sldId="263"/>
        </pc:sldMkLst>
        <pc:spChg chg="mod">
          <ac:chgData name="Weiser, David Leander" userId="S::vd237@uni-heidelberg.de::e97c4160-7409-409e-894c-5705bdfc16a6" providerId="AD" clId="Web-{837A4A6A-438C-4353-A2FC-EE08EA16346B}" dt="2021-02-03T20:27:35.246" v="25" actId="20577"/>
          <ac:spMkLst>
            <pc:docMk/>
            <pc:sldMk cId="3179058591" sldId="263"/>
            <ac:spMk id="3" creationId="{D7E412AE-2CDF-4D5A-9A12-AE3561550DA6}"/>
          </ac:spMkLst>
        </pc:spChg>
      </pc:sldChg>
      <pc:sldChg chg="modSp">
        <pc:chgData name="Weiser, David Leander" userId="S::vd237@uni-heidelberg.de::e97c4160-7409-409e-894c-5705bdfc16a6" providerId="AD" clId="Web-{837A4A6A-438C-4353-A2FC-EE08EA16346B}" dt="2021-02-03T20:24:51.867" v="1" actId="20577"/>
        <pc:sldMkLst>
          <pc:docMk/>
          <pc:sldMk cId="1197309217" sldId="264"/>
        </pc:sldMkLst>
        <pc:spChg chg="mod">
          <ac:chgData name="Weiser, David Leander" userId="S::vd237@uni-heidelberg.de::e97c4160-7409-409e-894c-5705bdfc16a6" providerId="AD" clId="Web-{837A4A6A-438C-4353-A2FC-EE08EA16346B}" dt="2021-02-03T20:24:51.867" v="1" actId="20577"/>
          <ac:spMkLst>
            <pc:docMk/>
            <pc:sldMk cId="1197309217" sldId="264"/>
            <ac:spMk id="2" creationId="{B9426375-BC00-4282-AE64-A0C9B1539A05}"/>
          </ac:spMkLst>
        </pc:spChg>
      </pc:sldChg>
      <pc:sldChg chg="modSp">
        <pc:chgData name="Weiser, David Leander" userId="S::vd237@uni-heidelberg.de::e97c4160-7409-409e-894c-5705bdfc16a6" providerId="AD" clId="Web-{837A4A6A-438C-4353-A2FC-EE08EA16346B}" dt="2021-02-03T20:26:05.556" v="16" actId="20577"/>
        <pc:sldMkLst>
          <pc:docMk/>
          <pc:sldMk cId="516682617" sldId="266"/>
        </pc:sldMkLst>
        <pc:spChg chg="mod">
          <ac:chgData name="Weiser, David Leander" userId="S::vd237@uni-heidelberg.de::e97c4160-7409-409e-894c-5705bdfc16a6" providerId="AD" clId="Web-{837A4A6A-438C-4353-A2FC-EE08EA16346B}" dt="2021-02-03T20:26:05.556" v="16" actId="20577"/>
          <ac:spMkLst>
            <pc:docMk/>
            <pc:sldMk cId="516682617" sldId="266"/>
            <ac:spMk id="2" creationId="{E283FBED-CFF9-4B42-94EB-B1B877E3E42A}"/>
          </ac:spMkLst>
        </pc:spChg>
        <pc:spChg chg="mod">
          <ac:chgData name="Weiser, David Leander" userId="S::vd237@uni-heidelberg.de::e97c4160-7409-409e-894c-5705bdfc16a6" providerId="AD" clId="Web-{837A4A6A-438C-4353-A2FC-EE08EA16346B}" dt="2021-02-03T20:25:58.369" v="14" actId="20577"/>
          <ac:spMkLst>
            <pc:docMk/>
            <pc:sldMk cId="516682617" sldId="266"/>
            <ac:spMk id="8" creationId="{939C2F08-C1E1-4DF0-ADE0-BF6AE9200C9E}"/>
          </ac:spMkLst>
        </pc:spChg>
      </pc:sldChg>
      <pc:sldChg chg="modSp">
        <pc:chgData name="Weiser, David Leander" userId="S::vd237@uni-heidelberg.de::e97c4160-7409-409e-894c-5705bdfc16a6" providerId="AD" clId="Web-{837A4A6A-438C-4353-A2FC-EE08EA16346B}" dt="2021-02-03T20:26:21.322" v="18" actId="20577"/>
        <pc:sldMkLst>
          <pc:docMk/>
          <pc:sldMk cId="1202275301" sldId="273"/>
        </pc:sldMkLst>
        <pc:spChg chg="mod">
          <ac:chgData name="Weiser, David Leander" userId="S::vd237@uni-heidelberg.de::e97c4160-7409-409e-894c-5705bdfc16a6" providerId="AD" clId="Web-{837A4A6A-438C-4353-A2FC-EE08EA16346B}" dt="2021-02-03T20:26:21.322" v="18" actId="20577"/>
          <ac:spMkLst>
            <pc:docMk/>
            <pc:sldMk cId="1202275301" sldId="273"/>
            <ac:spMk id="9" creationId="{77197F24-9711-433E-87E5-6694B1B4A665}"/>
          </ac:spMkLst>
        </pc:spChg>
      </pc:sldChg>
      <pc:sldChg chg="modSp">
        <pc:chgData name="Weiser, David Leander" userId="S::vd237@uni-heidelberg.de::e97c4160-7409-409e-894c-5705bdfc16a6" providerId="AD" clId="Web-{837A4A6A-438C-4353-A2FC-EE08EA16346B}" dt="2021-02-03T20:25:40.524" v="12" actId="20577"/>
        <pc:sldMkLst>
          <pc:docMk/>
          <pc:sldMk cId="890694299" sldId="274"/>
        </pc:sldMkLst>
        <pc:spChg chg="mod">
          <ac:chgData name="Weiser, David Leander" userId="S::vd237@uni-heidelberg.de::e97c4160-7409-409e-894c-5705bdfc16a6" providerId="AD" clId="Web-{837A4A6A-438C-4353-A2FC-EE08EA16346B}" dt="2021-02-03T20:25:40.524" v="12" actId="20577"/>
          <ac:spMkLst>
            <pc:docMk/>
            <pc:sldMk cId="890694299" sldId="274"/>
            <ac:spMk id="2" creationId="{D5997FA6-4B5A-453F-BD70-9194F5F331C5}"/>
          </ac:spMkLst>
        </pc:spChg>
      </pc:sldChg>
      <pc:sldChg chg="modSp">
        <pc:chgData name="Weiser, David Leander" userId="S::vd237@uni-heidelberg.de::e97c4160-7409-409e-894c-5705bdfc16a6" providerId="AD" clId="Web-{837A4A6A-438C-4353-A2FC-EE08EA16346B}" dt="2021-02-03T20:27:15.089" v="22" actId="20577"/>
        <pc:sldMkLst>
          <pc:docMk/>
          <pc:sldMk cId="1495580574" sldId="275"/>
        </pc:sldMkLst>
        <pc:spChg chg="mod">
          <ac:chgData name="Weiser, David Leander" userId="S::vd237@uni-heidelberg.de::e97c4160-7409-409e-894c-5705bdfc16a6" providerId="AD" clId="Web-{837A4A6A-438C-4353-A2FC-EE08EA16346B}" dt="2021-02-03T20:27:15.089" v="22" actId="20577"/>
          <ac:spMkLst>
            <pc:docMk/>
            <pc:sldMk cId="1495580574" sldId="275"/>
            <ac:spMk id="2" creationId="{79586BED-13DC-4206-9CF6-F1B3F961A712}"/>
          </ac:spMkLst>
        </pc:spChg>
        <pc:spChg chg="mod">
          <ac:chgData name="Weiser, David Leander" userId="S::vd237@uni-heidelberg.de::e97c4160-7409-409e-894c-5705bdfc16a6" providerId="AD" clId="Web-{837A4A6A-438C-4353-A2FC-EE08EA16346B}" dt="2021-02-03T20:27:08.683" v="20" actId="20577"/>
          <ac:spMkLst>
            <pc:docMk/>
            <pc:sldMk cId="1495580574" sldId="275"/>
            <ac:spMk id="4" creationId="{8DBD40C3-22CA-426B-ABC0-F737A9765A00}"/>
          </ac:spMkLst>
        </pc:spChg>
      </pc:sldChg>
      <pc:sldChg chg="addSp delSp modSp new">
        <pc:chgData name="Weiser, David Leander" userId="S::vd237@uni-heidelberg.de::e97c4160-7409-409e-894c-5705bdfc16a6" providerId="AD" clId="Web-{837A4A6A-438C-4353-A2FC-EE08EA16346B}" dt="2021-02-03T20:59:22.631" v="55" actId="1076"/>
        <pc:sldMkLst>
          <pc:docMk/>
          <pc:sldMk cId="463959431" sldId="277"/>
        </pc:sldMkLst>
        <pc:spChg chg="mod">
          <ac:chgData name="Weiser, David Leander" userId="S::vd237@uni-heidelberg.de::e97c4160-7409-409e-894c-5705bdfc16a6" providerId="AD" clId="Web-{837A4A6A-438C-4353-A2FC-EE08EA16346B}" dt="2021-02-03T20:58:18.535" v="35" actId="20577"/>
          <ac:spMkLst>
            <pc:docMk/>
            <pc:sldMk cId="463959431" sldId="277"/>
            <ac:spMk id="2" creationId="{E559E58E-B50B-4601-88BE-A0AF4C8C2A40}"/>
          </ac:spMkLst>
        </pc:spChg>
        <pc:spChg chg="del">
          <ac:chgData name="Weiser, David Leander" userId="S::vd237@uni-heidelberg.de::e97c4160-7409-409e-894c-5705bdfc16a6" providerId="AD" clId="Web-{837A4A6A-438C-4353-A2FC-EE08EA16346B}" dt="2021-02-03T20:57:43.332" v="27"/>
          <ac:spMkLst>
            <pc:docMk/>
            <pc:sldMk cId="463959431" sldId="277"/>
            <ac:spMk id="3" creationId="{9C3DF272-37F9-47A9-97F3-D3BC14C8C293}"/>
          </ac:spMkLst>
        </pc:spChg>
        <pc:spChg chg="add">
          <ac:chgData name="Weiser, David Leander" userId="S::vd237@uni-heidelberg.de::e97c4160-7409-409e-894c-5705bdfc16a6" providerId="AD" clId="Web-{837A4A6A-438C-4353-A2FC-EE08EA16346B}" dt="2021-02-03T20:58:20.239" v="38"/>
          <ac:spMkLst>
            <pc:docMk/>
            <pc:sldMk cId="463959431" sldId="277"/>
            <ac:spMk id="5" creationId="{71DC5E75-CD32-4A5C-8BD6-4691577E5AD7}"/>
          </ac:spMkLst>
        </pc:spChg>
        <pc:spChg chg="add mod">
          <ac:chgData name="Weiser, David Leander" userId="S::vd237@uni-heidelberg.de::e97c4160-7409-409e-894c-5705bdfc16a6" providerId="AD" clId="Web-{837A4A6A-438C-4353-A2FC-EE08EA16346B}" dt="2021-02-03T20:59:22.631" v="55" actId="1076"/>
          <ac:spMkLst>
            <pc:docMk/>
            <pc:sldMk cId="463959431" sldId="277"/>
            <ac:spMk id="6" creationId="{E6948279-EDDC-419B-8A4C-7AF7599825BB}"/>
          </ac:spMkLst>
        </pc:spChg>
        <pc:spChg chg="add">
          <ac:chgData name="Weiser, David Leander" userId="S::vd237@uni-heidelberg.de::e97c4160-7409-409e-894c-5705bdfc16a6" providerId="AD" clId="Web-{837A4A6A-438C-4353-A2FC-EE08EA16346B}" dt="2021-02-03T20:58:21.786" v="40"/>
          <ac:spMkLst>
            <pc:docMk/>
            <pc:sldMk cId="463959431" sldId="277"/>
            <ac:spMk id="7" creationId="{BB243ACC-A895-444C-9CFC-B7C52C16BAFF}"/>
          </ac:spMkLst>
        </pc:spChg>
        <pc:spChg chg="add">
          <ac:chgData name="Weiser, David Leander" userId="S::vd237@uni-heidelberg.de::e97c4160-7409-409e-894c-5705bdfc16a6" providerId="AD" clId="Web-{837A4A6A-438C-4353-A2FC-EE08EA16346B}" dt="2021-02-03T20:58:40.723" v="42"/>
          <ac:spMkLst>
            <pc:docMk/>
            <pc:sldMk cId="463959431" sldId="277"/>
            <ac:spMk id="8" creationId="{717D1F3A-DC3F-4183-AD55-485859C365DA}"/>
          </ac:spMkLst>
        </pc:spChg>
        <pc:spChg chg="add">
          <ac:chgData name="Weiser, David Leander" userId="S::vd237@uni-heidelberg.de::e97c4160-7409-409e-894c-5705bdfc16a6" providerId="AD" clId="Web-{837A4A6A-438C-4353-A2FC-EE08EA16346B}" dt="2021-02-03T20:58:41.692" v="43"/>
          <ac:spMkLst>
            <pc:docMk/>
            <pc:sldMk cId="463959431" sldId="277"/>
            <ac:spMk id="9" creationId="{4FDFDCED-9EA1-4FCB-99B1-B2531219F5D1}"/>
          </ac:spMkLst>
        </pc:spChg>
        <pc:spChg chg="add">
          <ac:chgData name="Weiser, David Leander" userId="S::vd237@uni-heidelberg.de::e97c4160-7409-409e-894c-5705bdfc16a6" providerId="AD" clId="Web-{837A4A6A-438C-4353-A2FC-EE08EA16346B}" dt="2021-02-03T20:58:42.724" v="44"/>
          <ac:spMkLst>
            <pc:docMk/>
            <pc:sldMk cId="463959431" sldId="277"/>
            <ac:spMk id="10" creationId="{C20012E3-C42C-4FCF-B54C-9CF95EE1EAAF}"/>
          </ac:spMkLst>
        </pc:spChg>
        <pc:spChg chg="add">
          <ac:chgData name="Weiser, David Leander" userId="S::vd237@uni-heidelberg.de::e97c4160-7409-409e-894c-5705bdfc16a6" providerId="AD" clId="Web-{837A4A6A-438C-4353-A2FC-EE08EA16346B}" dt="2021-02-03T20:58:43.724" v="45"/>
          <ac:spMkLst>
            <pc:docMk/>
            <pc:sldMk cId="463959431" sldId="277"/>
            <ac:spMk id="11" creationId="{4394AAD8-D4D2-47C1-AE15-1FED3FD9414C}"/>
          </ac:spMkLst>
        </pc:spChg>
        <pc:spChg chg="add">
          <ac:chgData name="Weiser, David Leander" userId="S::vd237@uni-heidelberg.de::e97c4160-7409-409e-894c-5705bdfc16a6" providerId="AD" clId="Web-{837A4A6A-438C-4353-A2FC-EE08EA16346B}" dt="2021-02-03T20:58:56.411" v="48"/>
          <ac:spMkLst>
            <pc:docMk/>
            <pc:sldMk cId="463959431" sldId="277"/>
            <ac:spMk id="12" creationId="{9507A31D-91F9-425F-A25D-93C174D049A0}"/>
          </ac:spMkLst>
        </pc:spChg>
        <pc:picChg chg="add mod ord">
          <ac:chgData name="Weiser, David Leander" userId="S::vd237@uni-heidelberg.de::e97c4160-7409-409e-894c-5705bdfc16a6" providerId="AD" clId="Web-{837A4A6A-438C-4353-A2FC-EE08EA16346B}" dt="2021-02-03T20:58:45.380" v="47" actId="14100"/>
          <ac:picMkLst>
            <pc:docMk/>
            <pc:sldMk cId="463959431" sldId="277"/>
            <ac:picMk id="4" creationId="{C15A03DC-A4AB-46A3-A869-B2DBC269E350}"/>
          </ac:picMkLst>
        </pc:picChg>
      </pc:sldChg>
      <pc:sldChg chg="addSp delSp modSp new del">
        <pc:chgData name="Weiser, David Leander" userId="S::vd237@uni-heidelberg.de::e97c4160-7409-409e-894c-5705bdfc16a6" providerId="AD" clId="Web-{837A4A6A-438C-4353-A2FC-EE08EA16346B}" dt="2021-02-03T20:59:26.443" v="56"/>
        <pc:sldMkLst>
          <pc:docMk/>
          <pc:sldMk cId="750496614" sldId="278"/>
        </pc:sldMkLst>
        <pc:spChg chg="del">
          <ac:chgData name="Weiser, David Leander" userId="S::vd237@uni-heidelberg.de::e97c4160-7409-409e-894c-5705bdfc16a6" providerId="AD" clId="Web-{837A4A6A-438C-4353-A2FC-EE08EA16346B}" dt="2021-02-03T20:58:58.286" v="50"/>
          <ac:spMkLst>
            <pc:docMk/>
            <pc:sldMk cId="750496614" sldId="278"/>
            <ac:spMk id="3" creationId="{FBC0AE99-CA3A-42C2-85EE-5E89CF03DC44}"/>
          </ac:spMkLst>
        </pc:spChg>
        <pc:picChg chg="add mod ord">
          <ac:chgData name="Weiser, David Leander" userId="S::vd237@uni-heidelberg.de::e97c4160-7409-409e-894c-5705bdfc16a6" providerId="AD" clId="Web-{837A4A6A-438C-4353-A2FC-EE08EA16346B}" dt="2021-02-03T20:59:15.037" v="54" actId="1076"/>
          <ac:picMkLst>
            <pc:docMk/>
            <pc:sldMk cId="750496614" sldId="278"/>
            <ac:picMk id="4" creationId="{1E24F16B-61E5-463E-82A2-04BF9C27893B}"/>
          </ac:picMkLst>
        </pc:picChg>
      </pc:sldChg>
      <pc:sldChg chg="new del">
        <pc:chgData name="Weiser, David Leander" userId="S::vd237@uni-heidelberg.de::e97c4160-7409-409e-894c-5705bdfc16a6" providerId="AD" clId="Web-{837A4A6A-438C-4353-A2FC-EE08EA16346B}" dt="2021-02-03T20:59:28.693" v="57"/>
        <pc:sldMkLst>
          <pc:docMk/>
          <pc:sldMk cId="3419163" sldId="279"/>
        </pc:sldMkLst>
      </pc:sldChg>
    </pc:docChg>
  </pc:docChgLst>
  <pc:docChgLst>
    <pc:chgData name="Weiser, David Leander" userId="S::vd237@uni-heidelberg.de::e97c4160-7409-409e-894c-5705bdfc16a6" providerId="AD" clId="Web-{2C796A5E-59D5-437A-BEF2-04023FA9E4B4}"/>
    <pc:docChg chg="modSld">
      <pc:chgData name="Weiser, David Leander" userId="S::vd237@uni-heidelberg.de::e97c4160-7409-409e-894c-5705bdfc16a6" providerId="AD" clId="Web-{2C796A5E-59D5-437A-BEF2-04023FA9E4B4}" dt="2021-02-09T20:04:58.755" v="39" actId="20577"/>
      <pc:docMkLst>
        <pc:docMk/>
      </pc:docMkLst>
      <pc:sldChg chg="modSp">
        <pc:chgData name="Weiser, David Leander" userId="S::vd237@uni-heidelberg.de::e97c4160-7409-409e-894c-5705bdfc16a6" providerId="AD" clId="Web-{2C796A5E-59D5-437A-BEF2-04023FA9E4B4}" dt="2021-02-09T20:02:51.473" v="18" actId="20577"/>
        <pc:sldMkLst>
          <pc:docMk/>
          <pc:sldMk cId="837582222" sldId="262"/>
        </pc:sldMkLst>
        <pc:spChg chg="mod">
          <ac:chgData name="Weiser, David Leander" userId="S::vd237@uni-heidelberg.de::e97c4160-7409-409e-894c-5705bdfc16a6" providerId="AD" clId="Web-{2C796A5E-59D5-437A-BEF2-04023FA9E4B4}" dt="2021-02-09T20:02:51.473" v="18" actId="20577"/>
          <ac:spMkLst>
            <pc:docMk/>
            <pc:sldMk cId="837582222" sldId="262"/>
            <ac:spMk id="2" creationId="{04FCF467-1821-46CF-9E65-3C4CFA0FD722}"/>
          </ac:spMkLst>
        </pc:spChg>
        <pc:spChg chg="mod">
          <ac:chgData name="Weiser, David Leander" userId="S::vd237@uni-heidelberg.de::e97c4160-7409-409e-894c-5705bdfc16a6" providerId="AD" clId="Web-{2C796A5E-59D5-437A-BEF2-04023FA9E4B4}" dt="2021-02-09T20:02:42.785" v="16" actId="20577"/>
          <ac:spMkLst>
            <pc:docMk/>
            <pc:sldMk cId="837582222" sldId="262"/>
            <ac:spMk id="3" creationId="{084259D0-9AAF-4DE6-B49D-169E2F6FBE8E}"/>
          </ac:spMkLst>
        </pc:spChg>
      </pc:sldChg>
      <pc:sldChg chg="modSp">
        <pc:chgData name="Weiser, David Leander" userId="S::vd237@uni-heidelberg.de::e97c4160-7409-409e-894c-5705bdfc16a6" providerId="AD" clId="Web-{2C796A5E-59D5-437A-BEF2-04023FA9E4B4}" dt="2021-02-09T20:04:06.129" v="28" actId="1076"/>
        <pc:sldMkLst>
          <pc:docMk/>
          <pc:sldMk cId="2326308070" sldId="265"/>
        </pc:sldMkLst>
        <pc:spChg chg="mod">
          <ac:chgData name="Weiser, David Leander" userId="S::vd237@uni-heidelberg.de::e97c4160-7409-409e-894c-5705bdfc16a6" providerId="AD" clId="Web-{2C796A5E-59D5-437A-BEF2-04023FA9E4B4}" dt="2021-02-09T20:04:01.208" v="26" actId="1076"/>
          <ac:spMkLst>
            <pc:docMk/>
            <pc:sldMk cId="2326308070" sldId="265"/>
            <ac:spMk id="3" creationId="{B5B328CE-D7BD-4F60-8C59-DFD6F81014B4}"/>
          </ac:spMkLst>
        </pc:spChg>
        <pc:spChg chg="mod">
          <ac:chgData name="Weiser, David Leander" userId="S::vd237@uni-heidelberg.de::e97c4160-7409-409e-894c-5705bdfc16a6" providerId="AD" clId="Web-{2C796A5E-59D5-437A-BEF2-04023FA9E4B4}" dt="2021-02-09T20:04:06.129" v="28" actId="1076"/>
          <ac:spMkLst>
            <pc:docMk/>
            <pc:sldMk cId="2326308070" sldId="265"/>
            <ac:spMk id="4" creationId="{2F9CE373-35BE-4F1F-B30C-46CAA7B45F23}"/>
          </ac:spMkLst>
        </pc:spChg>
        <pc:spChg chg="mod">
          <ac:chgData name="Weiser, David Leander" userId="S::vd237@uni-heidelberg.de::e97c4160-7409-409e-894c-5705bdfc16a6" providerId="AD" clId="Web-{2C796A5E-59D5-437A-BEF2-04023FA9E4B4}" dt="2021-02-09T20:03:58.926" v="25" actId="1076"/>
          <ac:spMkLst>
            <pc:docMk/>
            <pc:sldMk cId="2326308070" sldId="265"/>
            <ac:spMk id="5" creationId="{004AA5A9-35F2-454B-B51D-D004D7D804B0}"/>
          </ac:spMkLst>
        </pc:spChg>
        <pc:spChg chg="mod">
          <ac:chgData name="Weiser, David Leander" userId="S::vd237@uni-heidelberg.de::e97c4160-7409-409e-894c-5705bdfc16a6" providerId="AD" clId="Web-{2C796A5E-59D5-437A-BEF2-04023FA9E4B4}" dt="2021-02-09T20:04:03.708" v="27" actId="1076"/>
          <ac:spMkLst>
            <pc:docMk/>
            <pc:sldMk cId="2326308070" sldId="265"/>
            <ac:spMk id="6" creationId="{6C1E6632-6837-45ED-A2F4-986EA9D0DF7F}"/>
          </ac:spMkLst>
        </pc:spChg>
        <pc:picChg chg="mod">
          <ac:chgData name="Weiser, David Leander" userId="S::vd237@uni-heidelberg.de::e97c4160-7409-409e-894c-5705bdfc16a6" providerId="AD" clId="Web-{2C796A5E-59D5-437A-BEF2-04023FA9E4B4}" dt="2021-02-09T20:03:56.317" v="24" actId="1076"/>
          <ac:picMkLst>
            <pc:docMk/>
            <pc:sldMk cId="2326308070" sldId="265"/>
            <ac:picMk id="7" creationId="{E4AC72C8-95A9-474F-A3AD-0B4ECF849DC4}"/>
          </ac:picMkLst>
        </pc:picChg>
      </pc:sldChg>
      <pc:sldChg chg="modSp">
        <pc:chgData name="Weiser, David Leander" userId="S::vd237@uni-heidelberg.de::e97c4160-7409-409e-894c-5705bdfc16a6" providerId="AD" clId="Web-{2C796A5E-59D5-437A-BEF2-04023FA9E4B4}" dt="2021-02-09T20:04:16.770" v="31" actId="14100"/>
        <pc:sldMkLst>
          <pc:docMk/>
          <pc:sldMk cId="2718012766" sldId="270"/>
        </pc:sldMkLst>
        <pc:spChg chg="mod">
          <ac:chgData name="Weiser, David Leander" userId="S::vd237@uni-heidelberg.de::e97c4160-7409-409e-894c-5705bdfc16a6" providerId="AD" clId="Web-{2C796A5E-59D5-437A-BEF2-04023FA9E4B4}" dt="2021-02-09T20:04:16.770" v="31" actId="14100"/>
          <ac:spMkLst>
            <pc:docMk/>
            <pc:sldMk cId="2718012766" sldId="270"/>
            <ac:spMk id="4" creationId="{2F9CE373-35BE-4F1F-B30C-46CAA7B45F23}"/>
          </ac:spMkLst>
        </pc:spChg>
      </pc:sldChg>
      <pc:sldChg chg="modSp">
        <pc:chgData name="Weiser, David Leander" userId="S::vd237@uni-heidelberg.de::e97c4160-7409-409e-894c-5705bdfc16a6" providerId="AD" clId="Web-{2C796A5E-59D5-437A-BEF2-04023FA9E4B4}" dt="2021-02-09T20:04:38.927" v="35" actId="20577"/>
        <pc:sldMkLst>
          <pc:docMk/>
          <pc:sldMk cId="2168212809" sldId="272"/>
        </pc:sldMkLst>
        <pc:spChg chg="mod">
          <ac:chgData name="Weiser, David Leander" userId="S::vd237@uni-heidelberg.de::e97c4160-7409-409e-894c-5705bdfc16a6" providerId="AD" clId="Web-{2C796A5E-59D5-437A-BEF2-04023FA9E4B4}" dt="2021-02-09T20:04:38.927" v="35" actId="20577"/>
          <ac:spMkLst>
            <pc:docMk/>
            <pc:sldMk cId="2168212809" sldId="272"/>
            <ac:spMk id="6" creationId="{21F5B90F-D80C-4A12-9227-02F98E58FA10}"/>
          </ac:spMkLst>
        </pc:spChg>
      </pc:sldChg>
      <pc:sldChg chg="modSp">
        <pc:chgData name="Weiser, David Leander" userId="S::vd237@uni-heidelberg.de::e97c4160-7409-409e-894c-5705bdfc16a6" providerId="AD" clId="Web-{2C796A5E-59D5-437A-BEF2-04023FA9E4B4}" dt="2021-02-09T20:01:40.456" v="7"/>
        <pc:sldMkLst>
          <pc:docMk/>
          <pc:sldMk cId="3457817071" sldId="276"/>
        </pc:sldMkLst>
        <pc:graphicFrameChg chg="mod modGraphic">
          <ac:chgData name="Weiser, David Leander" userId="S::vd237@uni-heidelberg.de::e97c4160-7409-409e-894c-5705bdfc16a6" providerId="AD" clId="Web-{2C796A5E-59D5-437A-BEF2-04023FA9E4B4}" dt="2021-02-09T20:01:40.456" v="7"/>
          <ac:graphicFrameMkLst>
            <pc:docMk/>
            <pc:sldMk cId="3457817071" sldId="276"/>
            <ac:graphicFrameMk id="4" creationId="{D465313E-FAD8-4125-B50A-581798893CAD}"/>
          </ac:graphicFrameMkLst>
        </pc:graphicFrameChg>
      </pc:sldChg>
      <pc:sldChg chg="modSp">
        <pc:chgData name="Weiser, David Leander" userId="S::vd237@uni-heidelberg.de::e97c4160-7409-409e-894c-5705bdfc16a6" providerId="AD" clId="Web-{2C796A5E-59D5-437A-BEF2-04023FA9E4B4}" dt="2021-02-09T20:04:58.755" v="39" actId="20577"/>
        <pc:sldMkLst>
          <pc:docMk/>
          <pc:sldMk cId="1900543581" sldId="278"/>
        </pc:sldMkLst>
        <pc:spChg chg="mod">
          <ac:chgData name="Weiser, David Leander" userId="S::vd237@uni-heidelberg.de::e97c4160-7409-409e-894c-5705bdfc16a6" providerId="AD" clId="Web-{2C796A5E-59D5-437A-BEF2-04023FA9E4B4}" dt="2021-02-09T20:04:58.755" v="39" actId="20577"/>
          <ac:spMkLst>
            <pc:docMk/>
            <pc:sldMk cId="1900543581" sldId="278"/>
            <ac:spMk id="3" creationId="{07705E76-21EF-49A7-84C5-17382B49FBA0}"/>
          </ac:spMkLst>
        </pc:spChg>
      </pc:sldChg>
    </pc:docChg>
  </pc:docChgLst>
  <pc:docChgLst>
    <pc:chgData name="Schindler, Pascal" userId="S::ag456@uni-heidelberg.de::d0a3a1fd-51da-4354-b454-af28ac549f49" providerId="AD" clId="Web-{BE04A8F9-1BAD-48BC-A74F-5E1B05E8C436}"/>
    <pc:docChg chg="addSld modSld">
      <pc:chgData name="Schindler, Pascal" userId="S::ag456@uni-heidelberg.de::d0a3a1fd-51da-4354-b454-af28ac549f49" providerId="AD" clId="Web-{BE04A8F9-1BAD-48BC-A74F-5E1B05E8C436}" dt="2021-02-04T09:52:45.533" v="111" actId="20577"/>
      <pc:docMkLst>
        <pc:docMk/>
      </pc:docMkLst>
      <pc:sldChg chg="modSp">
        <pc:chgData name="Schindler, Pascal" userId="S::ag456@uni-heidelberg.de::d0a3a1fd-51da-4354-b454-af28ac549f49" providerId="AD" clId="Web-{BE04A8F9-1BAD-48BC-A74F-5E1B05E8C436}" dt="2021-02-04T09:52:45.533" v="111" actId="20577"/>
        <pc:sldMkLst>
          <pc:docMk/>
          <pc:sldMk cId="2598791774" sldId="267"/>
        </pc:sldMkLst>
        <pc:spChg chg="mod">
          <ac:chgData name="Schindler, Pascal" userId="S::ag456@uni-heidelberg.de::d0a3a1fd-51da-4354-b454-af28ac549f49" providerId="AD" clId="Web-{BE04A8F9-1BAD-48BC-A74F-5E1B05E8C436}" dt="2021-02-04T09:49:35.995" v="0" actId="20577"/>
          <ac:spMkLst>
            <pc:docMk/>
            <pc:sldMk cId="2598791774" sldId="267"/>
            <ac:spMk id="2" creationId="{EB992103-8C3F-4AE2-B240-AFB0F66C3E12}"/>
          </ac:spMkLst>
        </pc:spChg>
        <pc:spChg chg="mod">
          <ac:chgData name="Schindler, Pascal" userId="S::ag456@uni-heidelberg.de::d0a3a1fd-51da-4354-b454-af28ac549f49" providerId="AD" clId="Web-{BE04A8F9-1BAD-48BC-A74F-5E1B05E8C436}" dt="2021-02-04T09:52:45.533" v="111" actId="20577"/>
          <ac:spMkLst>
            <pc:docMk/>
            <pc:sldMk cId="2598791774" sldId="267"/>
            <ac:spMk id="3" creationId="{39BEDBAF-AF99-4FA9-ABF0-725D38C03390}"/>
          </ac:spMkLst>
        </pc:spChg>
      </pc:sldChg>
      <pc:sldChg chg="new">
        <pc:chgData name="Schindler, Pascal" userId="S::ag456@uni-heidelberg.de::d0a3a1fd-51da-4354-b454-af28ac549f49" providerId="AD" clId="Web-{BE04A8F9-1BAD-48BC-A74F-5E1B05E8C436}" dt="2021-02-04T09:50:06.465" v="20"/>
        <pc:sldMkLst>
          <pc:docMk/>
          <pc:sldMk cId="1900543581" sldId="278"/>
        </pc:sldMkLst>
      </pc:sldChg>
    </pc:docChg>
  </pc:docChgLst>
  <pc:docChgLst>
    <pc:chgData name="Weiser, David Leander" userId="S::vd237@uni-heidelberg.de::e97c4160-7409-409e-894c-5705bdfc16a6" providerId="AD" clId="Web-{53728BD6-DC28-4A92-9D98-89D18A706BF2}"/>
    <pc:docChg chg="modSld">
      <pc:chgData name="Weiser, David Leander" userId="S::vd237@uni-heidelberg.de::e97c4160-7409-409e-894c-5705bdfc16a6" providerId="AD" clId="Web-{53728BD6-DC28-4A92-9D98-89D18A706BF2}" dt="2021-02-02T15:48:38.355" v="40" actId="20577"/>
      <pc:docMkLst>
        <pc:docMk/>
      </pc:docMkLst>
      <pc:sldChg chg="modSp">
        <pc:chgData name="Weiser, David Leander" userId="S::vd237@uni-heidelberg.de::e97c4160-7409-409e-894c-5705bdfc16a6" providerId="AD" clId="Web-{53728BD6-DC28-4A92-9D98-89D18A706BF2}" dt="2021-02-02T15:48:38.355" v="40" actId="20577"/>
        <pc:sldMkLst>
          <pc:docMk/>
          <pc:sldMk cId="1098346093" sldId="257"/>
        </pc:sldMkLst>
        <pc:spChg chg="mod">
          <ac:chgData name="Weiser, David Leander" userId="S::vd237@uni-heidelberg.de::e97c4160-7409-409e-894c-5705bdfc16a6" providerId="AD" clId="Web-{53728BD6-DC28-4A92-9D98-89D18A706BF2}" dt="2021-02-02T15:48:38.355" v="40" actId="20577"/>
          <ac:spMkLst>
            <pc:docMk/>
            <pc:sldMk cId="1098346093" sldId="257"/>
            <ac:spMk id="3" creationId="{27236971-A56A-462F-A055-34B2AD68D11D}"/>
          </ac:spMkLst>
        </pc:spChg>
      </pc:sldChg>
    </pc:docChg>
  </pc:docChgLst>
  <pc:docChgLst>
    <pc:chgData name="Schindler, Pascal" userId="S::ag456@uni-heidelberg.de::d0a3a1fd-51da-4354-b454-af28ac549f49" providerId="AD" clId="Web-{12F892EB-A934-4A78-A374-A55662C60F90}"/>
    <pc:docChg chg="modSld">
      <pc:chgData name="Schindler, Pascal" userId="S::ag456@uni-heidelberg.de::d0a3a1fd-51da-4354-b454-af28ac549f49" providerId="AD" clId="Web-{12F892EB-A934-4A78-A374-A55662C60F90}" dt="2021-02-02T16:00:25.110" v="63"/>
      <pc:docMkLst>
        <pc:docMk/>
      </pc:docMkLst>
      <pc:sldChg chg="addSp delSp modSp">
        <pc:chgData name="Schindler, Pascal" userId="S::ag456@uni-heidelberg.de::d0a3a1fd-51da-4354-b454-af28ac549f49" providerId="AD" clId="Web-{12F892EB-A934-4A78-A374-A55662C60F90}" dt="2021-02-02T16:00:25.110" v="63"/>
        <pc:sldMkLst>
          <pc:docMk/>
          <pc:sldMk cId="3833784880" sldId="269"/>
        </pc:sldMkLst>
        <pc:spChg chg="del">
          <ac:chgData name="Schindler, Pascal" userId="S::ag456@uni-heidelberg.de::d0a3a1fd-51da-4354-b454-af28ac549f49" providerId="AD" clId="Web-{12F892EB-A934-4A78-A374-A55662C60F90}" dt="2021-02-02T15:57:40.246" v="0"/>
          <ac:spMkLst>
            <pc:docMk/>
            <pc:sldMk cId="3833784880" sldId="269"/>
            <ac:spMk id="3" creationId="{72C0285F-31C1-4498-8BC8-5576DCC9073C}"/>
          </ac:spMkLst>
        </pc:spChg>
        <pc:spChg chg="add mod">
          <ac:chgData name="Schindler, Pascal" userId="S::ag456@uni-heidelberg.de::d0a3a1fd-51da-4354-b454-af28ac549f49" providerId="AD" clId="Web-{12F892EB-A934-4A78-A374-A55662C60F90}" dt="2021-02-02T15:58:45.764" v="22"/>
          <ac:spMkLst>
            <pc:docMk/>
            <pc:sldMk cId="3833784880" sldId="269"/>
            <ac:spMk id="33" creationId="{40B1691B-A07F-4F3A-A7C2-10A5B023C6AF}"/>
          </ac:spMkLst>
        </pc:spChg>
        <pc:graphicFrameChg chg="add del mod ord modGraphic">
          <ac:chgData name="Schindler, Pascal" userId="S::ag456@uni-heidelberg.de::d0a3a1fd-51da-4354-b454-af28ac549f49" providerId="AD" clId="Web-{12F892EB-A934-4A78-A374-A55662C60F90}" dt="2021-02-02T15:58:45.764" v="22"/>
          <ac:graphicFrameMkLst>
            <pc:docMk/>
            <pc:sldMk cId="3833784880" sldId="269"/>
            <ac:graphicFrameMk id="4" creationId="{16EDB817-ED48-438A-8CD2-63A682195424}"/>
          </ac:graphicFrameMkLst>
        </pc:graphicFrameChg>
        <pc:inkChg chg="add">
          <ac:chgData name="Schindler, Pascal" userId="S::ag456@uni-heidelberg.de::d0a3a1fd-51da-4354-b454-af28ac549f49" providerId="AD" clId="Web-{12F892EB-A934-4A78-A374-A55662C60F90}" dt="2021-02-02T15:57:59.091" v="1"/>
          <ac:inkMkLst>
            <pc:docMk/>
            <pc:sldMk cId="3833784880" sldId="269"/>
            <ac:inkMk id="11" creationId="{E256C6D8-6A33-4217-B52E-9471B69CB219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03.044" v="2"/>
          <ac:inkMkLst>
            <pc:docMk/>
            <pc:sldMk cId="3833784880" sldId="269"/>
            <ac:inkMk id="12" creationId="{B7705CC9-A0F1-4BBF-B6A2-3FB997BC680A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04.935" v="3"/>
          <ac:inkMkLst>
            <pc:docMk/>
            <pc:sldMk cId="3833784880" sldId="269"/>
            <ac:inkMk id="13" creationId="{5F4BDD7F-7EF2-4691-BCD9-046055AB7E88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07.716" v="4"/>
          <ac:inkMkLst>
            <pc:docMk/>
            <pc:sldMk cId="3833784880" sldId="269"/>
            <ac:inkMk id="14" creationId="{F9648115-69FC-4096-8FDE-D345EAE80A22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09.028" v="5"/>
          <ac:inkMkLst>
            <pc:docMk/>
            <pc:sldMk cId="3833784880" sldId="269"/>
            <ac:inkMk id="15" creationId="{516E7B87-672B-4820-9197-283AC75C683A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10.685" v="6"/>
          <ac:inkMkLst>
            <pc:docMk/>
            <pc:sldMk cId="3833784880" sldId="269"/>
            <ac:inkMk id="16" creationId="{1676C6DE-A081-4533-B1BF-8D409913EA40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11.966" v="7"/>
          <ac:inkMkLst>
            <pc:docMk/>
            <pc:sldMk cId="3833784880" sldId="269"/>
            <ac:inkMk id="17" creationId="{3E23834B-430E-4B7E-97C2-6BB7A363E5EE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13.310" v="8"/>
          <ac:inkMkLst>
            <pc:docMk/>
            <pc:sldMk cId="3833784880" sldId="269"/>
            <ac:inkMk id="18" creationId="{4F67CF22-6FD3-4266-A137-3FAAA9283508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17.419" v="9"/>
          <ac:inkMkLst>
            <pc:docMk/>
            <pc:sldMk cId="3833784880" sldId="269"/>
            <ac:inkMk id="19" creationId="{B5016406-C090-4EDD-B065-9D4A6DD69353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19.279" v="10"/>
          <ac:inkMkLst>
            <pc:docMk/>
            <pc:sldMk cId="3833784880" sldId="269"/>
            <ac:inkMk id="20" creationId="{578FADC5-81C0-49AF-A63A-07889FFC9E85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21.654" v="11"/>
          <ac:inkMkLst>
            <pc:docMk/>
            <pc:sldMk cId="3833784880" sldId="269"/>
            <ac:inkMk id="21" creationId="{8C80CB32-9AFE-46B8-9A43-0F509163232A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21.654" v="12"/>
          <ac:inkMkLst>
            <pc:docMk/>
            <pc:sldMk cId="3833784880" sldId="269"/>
            <ac:inkMk id="22" creationId="{866B0DF0-D3C9-4532-BB8B-B0094EE648C9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23.794" v="13"/>
          <ac:inkMkLst>
            <pc:docMk/>
            <pc:sldMk cId="3833784880" sldId="269"/>
            <ac:inkMk id="23" creationId="{D168F38B-AF7E-43A6-A322-CE4316B6B379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30.576" v="14"/>
          <ac:inkMkLst>
            <pc:docMk/>
            <pc:sldMk cId="3833784880" sldId="269"/>
            <ac:inkMk id="24" creationId="{D72D7427-0F8C-4279-8C1B-3FBFF8C84F1F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30.748" v="15"/>
          <ac:inkMkLst>
            <pc:docMk/>
            <pc:sldMk cId="3833784880" sldId="269"/>
            <ac:inkMk id="25" creationId="{73155478-BBCD-4D8A-A9A7-198270EDA693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35.623" v="16"/>
          <ac:inkMkLst>
            <pc:docMk/>
            <pc:sldMk cId="3833784880" sldId="269"/>
            <ac:inkMk id="26" creationId="{0DB0E26B-0E97-4D20-A1A6-327503DBF0C6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35.998" v="17"/>
          <ac:inkMkLst>
            <pc:docMk/>
            <pc:sldMk cId="3833784880" sldId="269"/>
            <ac:inkMk id="27" creationId="{B215CD1F-0B65-4B8A-B335-A2919593A2AB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36.013" v="18"/>
          <ac:inkMkLst>
            <pc:docMk/>
            <pc:sldMk cId="3833784880" sldId="269"/>
            <ac:inkMk id="28" creationId="{66DAEE5D-95F5-4A59-8A64-44F09ADFCCAB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36.045" v="19"/>
          <ac:inkMkLst>
            <pc:docMk/>
            <pc:sldMk cId="3833784880" sldId="269"/>
            <ac:inkMk id="29" creationId="{E61A5B5C-1BA6-4517-92B3-BD71C5C5DB41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36.185" v="20"/>
          <ac:inkMkLst>
            <pc:docMk/>
            <pc:sldMk cId="3833784880" sldId="269"/>
            <ac:inkMk id="30" creationId="{B82ED31F-E832-4AF8-8C1D-E7C0AE9D8FAA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36.185" v="21"/>
          <ac:inkMkLst>
            <pc:docMk/>
            <pc:sldMk cId="3833784880" sldId="269"/>
            <ac:inkMk id="31" creationId="{AB5FFBF7-DBCC-4391-831F-209ADF94D591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23.140" v="23"/>
          <ac:inkMkLst>
            <pc:docMk/>
            <pc:sldMk cId="3833784880" sldId="269"/>
            <ac:inkMk id="34" creationId="{E489DA69-3440-4F30-ABC2-B9BA29939984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24.390" v="24"/>
          <ac:inkMkLst>
            <pc:docMk/>
            <pc:sldMk cId="3833784880" sldId="269"/>
            <ac:inkMk id="35" creationId="{C834D55B-BD4A-4806-82BD-F7244F1D4620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4.093" v="25"/>
          <ac:inkMkLst>
            <pc:docMk/>
            <pc:sldMk cId="3833784880" sldId="269"/>
            <ac:inkMk id="36" creationId="{CE6E3AA1-A745-4CD8-AC64-43E7FFDF599C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4.109" v="26"/>
          <ac:inkMkLst>
            <pc:docMk/>
            <pc:sldMk cId="3833784880" sldId="269"/>
            <ac:inkMk id="37" creationId="{A833F4E3-0262-4305-A90F-F02BD8EA5088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4.124" v="27"/>
          <ac:inkMkLst>
            <pc:docMk/>
            <pc:sldMk cId="3833784880" sldId="269"/>
            <ac:inkMk id="38" creationId="{E23DBB0D-425E-4642-8915-FAE811469CD4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4.124" v="28"/>
          <ac:inkMkLst>
            <pc:docMk/>
            <pc:sldMk cId="3833784880" sldId="269"/>
            <ac:inkMk id="39" creationId="{EBDF0903-325D-4013-81ED-11BEB4CEB2E5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4.156" v="29"/>
          <ac:inkMkLst>
            <pc:docMk/>
            <pc:sldMk cId="3833784880" sldId="269"/>
            <ac:inkMk id="40" creationId="{D9BBB809-3384-4894-85B3-08660391B805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4.187" v="30"/>
          <ac:inkMkLst>
            <pc:docMk/>
            <pc:sldMk cId="3833784880" sldId="269"/>
            <ac:inkMk id="41" creationId="{30178678-BE33-41AB-A885-DC88A53C3282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4.203" v="31"/>
          <ac:inkMkLst>
            <pc:docMk/>
            <pc:sldMk cId="3833784880" sldId="269"/>
            <ac:inkMk id="42" creationId="{8F00D177-481D-41A1-873B-A309DD9D2621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4.218" v="32"/>
          <ac:inkMkLst>
            <pc:docMk/>
            <pc:sldMk cId="3833784880" sldId="269"/>
            <ac:inkMk id="43" creationId="{DC3E585A-9F05-47A9-89BE-433F702A141E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4.249" v="33"/>
          <ac:inkMkLst>
            <pc:docMk/>
            <pc:sldMk cId="3833784880" sldId="269"/>
            <ac:inkMk id="44" creationId="{67CE5AB5-867D-4781-B2AE-4F6B5FD955B9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4.265" v="34"/>
          <ac:inkMkLst>
            <pc:docMk/>
            <pc:sldMk cId="3833784880" sldId="269"/>
            <ac:inkMk id="45" creationId="{B4220E06-3C73-47F8-A0E7-965B4CED6F40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4.328" v="35"/>
          <ac:inkMkLst>
            <pc:docMk/>
            <pc:sldMk cId="3833784880" sldId="269"/>
            <ac:inkMk id="46" creationId="{4CB4B47F-D0D5-439C-BF32-1D7531871866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5.312" v="36"/>
          <ac:inkMkLst>
            <pc:docMk/>
            <pc:sldMk cId="3833784880" sldId="269"/>
            <ac:inkMk id="47" creationId="{DDB1EFC2-0EAB-42B9-BDDC-00EBC0B6DD9D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47.234" v="37"/>
          <ac:inkMkLst>
            <pc:docMk/>
            <pc:sldMk cId="3833784880" sldId="269"/>
            <ac:inkMk id="48" creationId="{F1A09174-3EFD-4D3E-A95B-EE9295F9B4CC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47.265" v="38"/>
          <ac:inkMkLst>
            <pc:docMk/>
            <pc:sldMk cId="3833784880" sldId="269"/>
            <ac:inkMk id="49" creationId="{E3D6F615-217B-4E6D-AA0C-1B8145DEF433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47.281" v="39"/>
          <ac:inkMkLst>
            <pc:docMk/>
            <pc:sldMk cId="3833784880" sldId="269"/>
            <ac:inkMk id="50" creationId="{CD922F4E-67B0-4AB8-B4AF-605DC3979420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47.312" v="40"/>
          <ac:inkMkLst>
            <pc:docMk/>
            <pc:sldMk cId="3833784880" sldId="269"/>
            <ac:inkMk id="51" creationId="{B8196EE1-E355-462C-914E-4C9CA59500C6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47.343" v="41"/>
          <ac:inkMkLst>
            <pc:docMk/>
            <pc:sldMk cId="3833784880" sldId="269"/>
            <ac:inkMk id="52" creationId="{3B828BAB-4657-4F40-BDD3-E84BB8AA75B5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47.359" v="42"/>
          <ac:inkMkLst>
            <pc:docMk/>
            <pc:sldMk cId="3833784880" sldId="269"/>
            <ac:inkMk id="53" creationId="{CC5CB819-4D4D-4E68-B4C0-00A6832FC7E8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7.110" v="43"/>
          <ac:inkMkLst>
            <pc:docMk/>
            <pc:sldMk cId="3833784880" sldId="269"/>
            <ac:inkMk id="54" creationId="{30C48C3E-EACC-45BE-BE69-0369D6B3323B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7.141" v="44"/>
          <ac:inkMkLst>
            <pc:docMk/>
            <pc:sldMk cId="3833784880" sldId="269"/>
            <ac:inkMk id="55" creationId="{AAAA9328-820E-4D60-B47B-44C4D4F62799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7.891" v="45"/>
          <ac:inkMkLst>
            <pc:docMk/>
            <pc:sldMk cId="3833784880" sldId="269"/>
            <ac:inkMk id="56" creationId="{EFFB2C56-7EAC-4831-A40D-25946BEBD040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7.907" v="46"/>
          <ac:inkMkLst>
            <pc:docMk/>
            <pc:sldMk cId="3833784880" sldId="269"/>
            <ac:inkMk id="57" creationId="{6A556FC7-3551-4272-9248-0A6E4CA39737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7.938" v="47"/>
          <ac:inkMkLst>
            <pc:docMk/>
            <pc:sldMk cId="3833784880" sldId="269"/>
            <ac:inkMk id="58" creationId="{69B23A2B-1FB6-4EB8-8B1E-95D22420B2D6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7.954" v="48"/>
          <ac:inkMkLst>
            <pc:docMk/>
            <pc:sldMk cId="3833784880" sldId="269"/>
            <ac:inkMk id="59" creationId="{0BC38E2D-C693-4C95-80C7-729D749E18B7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7.985" v="49"/>
          <ac:inkMkLst>
            <pc:docMk/>
            <pc:sldMk cId="3833784880" sldId="269"/>
            <ac:inkMk id="60" creationId="{CC5FE8CD-E92C-4225-9DE8-EF014A58F142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8.016" v="50"/>
          <ac:inkMkLst>
            <pc:docMk/>
            <pc:sldMk cId="3833784880" sldId="269"/>
            <ac:inkMk id="61" creationId="{9036A288-B2D7-46FC-BCE3-87BEBF5398C5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8.641" v="51"/>
          <ac:inkMkLst>
            <pc:docMk/>
            <pc:sldMk cId="3833784880" sldId="269"/>
            <ac:inkMk id="62" creationId="{CF286CE3-EF11-4E34-83D9-7439D5A122BB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8.657" v="52"/>
          <ac:inkMkLst>
            <pc:docMk/>
            <pc:sldMk cId="3833784880" sldId="269"/>
            <ac:inkMk id="63" creationId="{F8C87096-2F34-4738-A4B4-DB66428C6C34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8.657" v="53"/>
          <ac:inkMkLst>
            <pc:docMk/>
            <pc:sldMk cId="3833784880" sldId="269"/>
            <ac:inkMk id="64" creationId="{3F8700E2-DF6D-4FE8-B4AB-11D207B8618B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8.688" v="54"/>
          <ac:inkMkLst>
            <pc:docMk/>
            <pc:sldMk cId="3833784880" sldId="269"/>
            <ac:inkMk id="65" creationId="{A5240B87-FC18-4647-8E3E-AB52B734629E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9.282" v="55"/>
          <ac:inkMkLst>
            <pc:docMk/>
            <pc:sldMk cId="3833784880" sldId="269"/>
            <ac:inkMk id="66" creationId="{268BBB8A-B5AA-4212-AEA5-F879571ED029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9.297" v="56"/>
          <ac:inkMkLst>
            <pc:docMk/>
            <pc:sldMk cId="3833784880" sldId="269"/>
            <ac:inkMk id="67" creationId="{495CA933-1640-4E04-BF68-83C9D5813DD0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9.891" v="57"/>
          <ac:inkMkLst>
            <pc:docMk/>
            <pc:sldMk cId="3833784880" sldId="269"/>
            <ac:inkMk id="68" creationId="{D8E8430F-4C62-40CB-880C-101C9B8E6FF4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25.048" v="58"/>
          <ac:inkMkLst>
            <pc:docMk/>
            <pc:sldMk cId="3833784880" sldId="269"/>
            <ac:inkMk id="69" creationId="{6CAE5987-1F70-41DB-82CD-9143FA9FAD03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25.048" v="59"/>
          <ac:inkMkLst>
            <pc:docMk/>
            <pc:sldMk cId="3833784880" sldId="269"/>
            <ac:inkMk id="70" creationId="{00B7F749-FE45-44FE-8520-2ACE6F4E00D1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25.048" v="60"/>
          <ac:inkMkLst>
            <pc:docMk/>
            <pc:sldMk cId="3833784880" sldId="269"/>
            <ac:inkMk id="71" creationId="{7BBC0D22-2B77-4467-9460-ADE67F7F74E0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25.079" v="61"/>
          <ac:inkMkLst>
            <pc:docMk/>
            <pc:sldMk cId="3833784880" sldId="269"/>
            <ac:inkMk id="72" creationId="{B202BE9D-406B-4617-B5F0-5905ACA67CB4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25.110" v="62"/>
          <ac:inkMkLst>
            <pc:docMk/>
            <pc:sldMk cId="3833784880" sldId="269"/>
            <ac:inkMk id="73" creationId="{84AA96A2-A4F6-43D3-9BE3-1D07225DFFE7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25.110" v="63"/>
          <ac:inkMkLst>
            <pc:docMk/>
            <pc:sldMk cId="3833784880" sldId="269"/>
            <ac:inkMk id="74" creationId="{E854FDFB-47B4-47BF-A3A3-791F16AD7681}"/>
          </ac:inkMkLst>
        </pc:inkChg>
      </pc:sldChg>
    </pc:docChg>
  </pc:docChgLst>
  <pc:docChgLst>
    <pc:chgData name="Schindler, Pascal" userId="S::ag456@uni-heidelberg.de::d0a3a1fd-51da-4354-b454-af28ac549f49" providerId="AD" clId="Web-{45E3F624-840B-4275-A42F-8A2CEB51F50B}"/>
    <pc:docChg chg="delSld modSld">
      <pc:chgData name="Schindler, Pascal" userId="S::ag456@uni-heidelberg.de::d0a3a1fd-51da-4354-b454-af28ac549f49" providerId="AD" clId="Web-{45E3F624-840B-4275-A42F-8A2CEB51F50B}" dt="2021-02-09T19:38:30.354" v="180" actId="20577"/>
      <pc:docMkLst>
        <pc:docMk/>
      </pc:docMkLst>
      <pc:sldChg chg="modSp">
        <pc:chgData name="Schindler, Pascal" userId="S::ag456@uni-heidelberg.de::d0a3a1fd-51da-4354-b454-af28ac549f49" providerId="AD" clId="Web-{45E3F624-840B-4275-A42F-8A2CEB51F50B}" dt="2021-02-09T19:25:28.805" v="69" actId="20577"/>
        <pc:sldMkLst>
          <pc:docMk/>
          <pc:sldMk cId="837582222" sldId="262"/>
        </pc:sldMkLst>
        <pc:spChg chg="mod">
          <ac:chgData name="Schindler, Pascal" userId="S::ag456@uni-heidelberg.de::d0a3a1fd-51da-4354-b454-af28ac549f49" providerId="AD" clId="Web-{45E3F624-840B-4275-A42F-8A2CEB51F50B}" dt="2021-02-09T19:25:28.805" v="69" actId="20577"/>
          <ac:spMkLst>
            <pc:docMk/>
            <pc:sldMk cId="837582222" sldId="262"/>
            <ac:spMk id="3" creationId="{084259D0-9AAF-4DE6-B49D-169E2F6FBE8E}"/>
          </ac:spMkLst>
        </pc:spChg>
      </pc:sldChg>
      <pc:sldChg chg="addSp modSp">
        <pc:chgData name="Schindler, Pascal" userId="S::ag456@uni-heidelberg.de::d0a3a1fd-51da-4354-b454-af28ac549f49" providerId="AD" clId="Web-{45E3F624-840B-4275-A42F-8A2CEB51F50B}" dt="2021-02-09T19:35:26.256" v="130" actId="1076"/>
        <pc:sldMkLst>
          <pc:docMk/>
          <pc:sldMk cId="3179058591" sldId="263"/>
        </pc:sldMkLst>
        <pc:picChg chg="add mod">
          <ac:chgData name="Schindler, Pascal" userId="S::ag456@uni-heidelberg.de::d0a3a1fd-51da-4354-b454-af28ac549f49" providerId="AD" clId="Web-{45E3F624-840B-4275-A42F-8A2CEB51F50B}" dt="2021-02-09T19:35:26.256" v="130" actId="1076"/>
          <ac:picMkLst>
            <pc:docMk/>
            <pc:sldMk cId="3179058591" sldId="263"/>
            <ac:picMk id="5" creationId="{BC02D50F-E882-48E4-8127-C46BC5608EB1}"/>
          </ac:picMkLst>
        </pc:picChg>
      </pc:sldChg>
      <pc:sldChg chg="delSp modSp">
        <pc:chgData name="Schindler, Pascal" userId="S::ag456@uni-heidelberg.de::d0a3a1fd-51da-4354-b454-af28ac549f49" providerId="AD" clId="Web-{45E3F624-840B-4275-A42F-8A2CEB51F50B}" dt="2021-02-09T19:30:29.921" v="123" actId="20577"/>
        <pc:sldMkLst>
          <pc:docMk/>
          <pc:sldMk cId="2326308070" sldId="265"/>
        </pc:sldMkLst>
        <pc:spChg chg="mod">
          <ac:chgData name="Schindler, Pascal" userId="S::ag456@uni-heidelberg.de::d0a3a1fd-51da-4354-b454-af28ac549f49" providerId="AD" clId="Web-{45E3F624-840B-4275-A42F-8A2CEB51F50B}" dt="2021-02-09T19:30:29.921" v="123" actId="20577"/>
          <ac:spMkLst>
            <pc:docMk/>
            <pc:sldMk cId="2326308070" sldId="265"/>
            <ac:spMk id="4" creationId="{2F9CE373-35BE-4F1F-B30C-46CAA7B45F23}"/>
          </ac:spMkLst>
        </pc:spChg>
        <pc:spChg chg="mod">
          <ac:chgData name="Schindler, Pascal" userId="S::ag456@uni-heidelberg.de::d0a3a1fd-51da-4354-b454-af28ac549f49" providerId="AD" clId="Web-{45E3F624-840B-4275-A42F-8A2CEB51F50B}" dt="2021-02-09T19:28:05.309" v="98" actId="20577"/>
          <ac:spMkLst>
            <pc:docMk/>
            <pc:sldMk cId="2326308070" sldId="265"/>
            <ac:spMk id="6" creationId="{6C1E6632-6837-45ED-A2F4-986EA9D0DF7F}"/>
          </ac:spMkLst>
        </pc:spChg>
        <pc:picChg chg="mod">
          <ac:chgData name="Schindler, Pascal" userId="S::ag456@uni-heidelberg.de::d0a3a1fd-51da-4354-b454-af28ac549f49" providerId="AD" clId="Web-{45E3F624-840B-4275-A42F-8A2CEB51F50B}" dt="2021-02-09T19:27:26.073" v="96" actId="1076"/>
          <ac:picMkLst>
            <pc:docMk/>
            <pc:sldMk cId="2326308070" sldId="265"/>
            <ac:picMk id="7" creationId="{E4AC72C8-95A9-474F-A3AD-0B4ECF849DC4}"/>
          </ac:picMkLst>
        </pc:picChg>
        <pc:picChg chg="del mod">
          <ac:chgData name="Schindler, Pascal" userId="S::ag456@uni-heidelberg.de::d0a3a1fd-51da-4354-b454-af28ac549f49" providerId="AD" clId="Web-{45E3F624-840B-4275-A42F-8A2CEB51F50B}" dt="2021-02-09T19:27:21.636" v="95"/>
          <ac:picMkLst>
            <pc:docMk/>
            <pc:sldMk cId="2326308070" sldId="265"/>
            <ac:picMk id="8" creationId="{F3ACFA28-DA96-4237-8120-74A15E93EAA6}"/>
          </ac:picMkLst>
        </pc:picChg>
      </pc:sldChg>
      <pc:sldChg chg="del">
        <pc:chgData name="Schindler, Pascal" userId="S::ag456@uni-heidelberg.de::d0a3a1fd-51da-4354-b454-af28ac549f49" providerId="AD" clId="Web-{45E3F624-840B-4275-A42F-8A2CEB51F50B}" dt="2021-02-09T19:28:09.981" v="99"/>
        <pc:sldMkLst>
          <pc:docMk/>
          <pc:sldMk cId="31299281" sldId="268"/>
        </pc:sldMkLst>
      </pc:sldChg>
      <pc:sldChg chg="modSp">
        <pc:chgData name="Schindler, Pascal" userId="S::ag456@uni-heidelberg.de::d0a3a1fd-51da-4354-b454-af28ac549f49" providerId="AD" clId="Web-{45E3F624-840B-4275-A42F-8A2CEB51F50B}" dt="2021-02-09T19:38:30.354" v="180" actId="20577"/>
        <pc:sldMkLst>
          <pc:docMk/>
          <pc:sldMk cId="1900543581" sldId="278"/>
        </pc:sldMkLst>
        <pc:spChg chg="mod">
          <ac:chgData name="Schindler, Pascal" userId="S::ag456@uni-heidelberg.de::d0a3a1fd-51da-4354-b454-af28ac549f49" providerId="AD" clId="Web-{45E3F624-840B-4275-A42F-8A2CEB51F50B}" dt="2021-02-09T19:38:30.354" v="180" actId="20577"/>
          <ac:spMkLst>
            <pc:docMk/>
            <pc:sldMk cId="1900543581" sldId="278"/>
            <ac:spMk id="3" creationId="{07705E76-21EF-49A7-84C5-17382B49FBA0}"/>
          </ac:spMkLst>
        </pc:spChg>
      </pc:sldChg>
    </pc:docChg>
  </pc:docChgLst>
  <pc:docChgLst>
    <pc:chgData name="Steinheber, Judith" userId="S::mp241@uni-heidelberg.de::99434c41-01d5-40a8-910f-e93219e56bba" providerId="AD" clId="Web-{DC404E0B-FE8D-499C-AC13-037481BEDA10}"/>
    <pc:docChg chg="addSld modSld sldOrd">
      <pc:chgData name="Steinheber, Judith" userId="S::mp241@uni-heidelberg.de::99434c41-01d5-40a8-910f-e93219e56bba" providerId="AD" clId="Web-{DC404E0B-FE8D-499C-AC13-037481BEDA10}" dt="2021-02-04T18:56:10.683" v="443" actId="20577"/>
      <pc:docMkLst>
        <pc:docMk/>
      </pc:docMkLst>
      <pc:sldChg chg="ord">
        <pc:chgData name="Steinheber, Judith" userId="S::mp241@uni-heidelberg.de::99434c41-01d5-40a8-910f-e93219e56bba" providerId="AD" clId="Web-{DC404E0B-FE8D-499C-AC13-037481BEDA10}" dt="2021-02-04T18:43:49.277" v="195"/>
        <pc:sldMkLst>
          <pc:docMk/>
          <pc:sldMk cId="424482226" sldId="259"/>
        </pc:sldMkLst>
      </pc:sldChg>
      <pc:sldChg chg="modSp">
        <pc:chgData name="Steinheber, Judith" userId="S::mp241@uni-heidelberg.de::99434c41-01d5-40a8-910f-e93219e56bba" providerId="AD" clId="Web-{DC404E0B-FE8D-499C-AC13-037481BEDA10}" dt="2021-02-04T18:38:22.676" v="95" actId="20577"/>
        <pc:sldMkLst>
          <pc:docMk/>
          <pc:sldMk cId="819773152" sldId="261"/>
        </pc:sldMkLst>
        <pc:spChg chg="mod">
          <ac:chgData name="Steinheber, Judith" userId="S::mp241@uni-heidelberg.de::99434c41-01d5-40a8-910f-e93219e56bba" providerId="AD" clId="Web-{DC404E0B-FE8D-499C-AC13-037481BEDA10}" dt="2021-02-04T18:38:22.676" v="95" actId="20577"/>
          <ac:spMkLst>
            <pc:docMk/>
            <pc:sldMk cId="819773152" sldId="261"/>
            <ac:spMk id="4" creationId="{39E1B988-AD86-42B2-90BE-1086FFFD6D4B}"/>
          </ac:spMkLst>
        </pc:spChg>
        <pc:spChg chg="mod">
          <ac:chgData name="Steinheber, Judith" userId="S::mp241@uni-heidelberg.de::99434c41-01d5-40a8-910f-e93219e56bba" providerId="AD" clId="Web-{DC404E0B-FE8D-499C-AC13-037481BEDA10}" dt="2021-02-04T18:37:16.066" v="12" actId="20577"/>
          <ac:spMkLst>
            <pc:docMk/>
            <pc:sldMk cId="819773152" sldId="261"/>
            <ac:spMk id="6" creationId="{8B12AA8F-8973-4F47-BE40-2F61A33F9804}"/>
          </ac:spMkLst>
        </pc:spChg>
      </pc:sldChg>
      <pc:sldChg chg="modSp">
        <pc:chgData name="Steinheber, Judith" userId="S::mp241@uni-heidelberg.de::99434c41-01d5-40a8-910f-e93219e56bba" providerId="AD" clId="Web-{DC404E0B-FE8D-499C-AC13-037481BEDA10}" dt="2021-02-04T18:56:10.683" v="443" actId="20577"/>
        <pc:sldMkLst>
          <pc:docMk/>
          <pc:sldMk cId="792999590" sldId="271"/>
        </pc:sldMkLst>
        <pc:spChg chg="mod">
          <ac:chgData name="Steinheber, Judith" userId="S::mp241@uni-heidelberg.de::99434c41-01d5-40a8-910f-e93219e56bba" providerId="AD" clId="Web-{DC404E0B-FE8D-499C-AC13-037481BEDA10}" dt="2021-02-04T18:48:26.408" v="302" actId="20577"/>
          <ac:spMkLst>
            <pc:docMk/>
            <pc:sldMk cId="792999590" sldId="271"/>
            <ac:spMk id="2" creationId="{935AD886-6242-43F8-A05D-6C362EDE814E}"/>
          </ac:spMkLst>
        </pc:spChg>
        <pc:spChg chg="mod">
          <ac:chgData name="Steinheber, Judith" userId="S::mp241@uni-heidelberg.de::99434c41-01d5-40a8-910f-e93219e56bba" providerId="AD" clId="Web-{DC404E0B-FE8D-499C-AC13-037481BEDA10}" dt="2021-02-04T18:48:29.174" v="303" actId="20577"/>
          <ac:spMkLst>
            <pc:docMk/>
            <pc:sldMk cId="792999590" sldId="271"/>
            <ac:spMk id="3" creationId="{8ACD6CFE-0809-4973-ADB4-61FA15B01AE0}"/>
          </ac:spMkLst>
        </pc:spChg>
        <pc:spChg chg="mod">
          <ac:chgData name="Steinheber, Judith" userId="S::mp241@uni-heidelberg.de::99434c41-01d5-40a8-910f-e93219e56bba" providerId="AD" clId="Web-{DC404E0B-FE8D-499C-AC13-037481BEDA10}" dt="2021-02-04T18:54:14.665" v="383" actId="20577"/>
          <ac:spMkLst>
            <pc:docMk/>
            <pc:sldMk cId="792999590" sldId="271"/>
            <ac:spMk id="4" creationId="{13D90199-36B3-43BC-9450-BC9E6343E8A0}"/>
          </ac:spMkLst>
        </pc:spChg>
        <pc:spChg chg="mod">
          <ac:chgData name="Steinheber, Judith" userId="S::mp241@uni-heidelberg.de::99434c41-01d5-40a8-910f-e93219e56bba" providerId="AD" clId="Web-{DC404E0B-FE8D-499C-AC13-037481BEDA10}" dt="2021-02-04T18:54:04.009" v="381" actId="20577"/>
          <ac:spMkLst>
            <pc:docMk/>
            <pc:sldMk cId="792999590" sldId="271"/>
            <ac:spMk id="5" creationId="{8E5F26EB-0F7C-480B-A560-9162FEFE276C}"/>
          </ac:spMkLst>
        </pc:spChg>
        <pc:spChg chg="mod">
          <ac:chgData name="Steinheber, Judith" userId="S::mp241@uni-heidelberg.de::99434c41-01d5-40a8-910f-e93219e56bba" providerId="AD" clId="Web-{DC404E0B-FE8D-499C-AC13-037481BEDA10}" dt="2021-02-04T18:56:10.683" v="443" actId="20577"/>
          <ac:spMkLst>
            <pc:docMk/>
            <pc:sldMk cId="792999590" sldId="271"/>
            <ac:spMk id="6" creationId="{24EA76AF-3D8C-40FB-BD38-8BF278A03497}"/>
          </ac:spMkLst>
        </pc:spChg>
      </pc:sldChg>
      <pc:sldChg chg="delSp modSp new mod modClrScheme chgLayout">
        <pc:chgData name="Steinheber, Judith" userId="S::mp241@uni-heidelberg.de::99434c41-01d5-40a8-910f-e93219e56bba" providerId="AD" clId="Web-{DC404E0B-FE8D-499C-AC13-037481BEDA10}" dt="2021-02-04T18:41:54.353" v="147" actId="20577"/>
        <pc:sldMkLst>
          <pc:docMk/>
          <pc:sldMk cId="571845475" sldId="279"/>
        </pc:sldMkLst>
        <pc:spChg chg="mod ord">
          <ac:chgData name="Steinheber, Judith" userId="S::mp241@uni-heidelberg.de::99434c41-01d5-40a8-910f-e93219e56bba" providerId="AD" clId="Web-{DC404E0B-FE8D-499C-AC13-037481BEDA10}" dt="2021-02-04T18:38:59.677" v="111" actId="20577"/>
          <ac:spMkLst>
            <pc:docMk/>
            <pc:sldMk cId="571845475" sldId="279"/>
            <ac:spMk id="2" creationId="{436E0555-C166-479F-A372-4492C091DBFB}"/>
          </ac:spMkLst>
        </pc:spChg>
        <pc:spChg chg="del">
          <ac:chgData name="Steinheber, Judith" userId="S::mp241@uni-heidelberg.de::99434c41-01d5-40a8-910f-e93219e56bba" providerId="AD" clId="Web-{DC404E0B-FE8D-499C-AC13-037481BEDA10}" dt="2021-02-04T18:38:48.646" v="97"/>
          <ac:spMkLst>
            <pc:docMk/>
            <pc:sldMk cId="571845475" sldId="279"/>
            <ac:spMk id="3" creationId="{E9F472CF-3BDE-41BC-A469-6411684255F1}"/>
          </ac:spMkLst>
        </pc:spChg>
        <pc:spChg chg="mod ord">
          <ac:chgData name="Steinheber, Judith" userId="S::mp241@uni-heidelberg.de::99434c41-01d5-40a8-910f-e93219e56bba" providerId="AD" clId="Web-{DC404E0B-FE8D-499C-AC13-037481BEDA10}" dt="2021-02-04T18:41:54.353" v="147" actId="20577"/>
          <ac:spMkLst>
            <pc:docMk/>
            <pc:sldMk cId="571845475" sldId="279"/>
            <ac:spMk id="4" creationId="{26A708AC-8A09-4D36-AE2D-D686FC885927}"/>
          </ac:spMkLst>
        </pc:spChg>
        <pc:spChg chg="del">
          <ac:chgData name="Steinheber, Judith" userId="S::mp241@uni-heidelberg.de::99434c41-01d5-40a8-910f-e93219e56bba" providerId="AD" clId="Web-{DC404E0B-FE8D-499C-AC13-037481BEDA10}" dt="2021-02-04T18:38:48.646" v="97"/>
          <ac:spMkLst>
            <pc:docMk/>
            <pc:sldMk cId="571845475" sldId="279"/>
            <ac:spMk id="5" creationId="{AA2D9A5E-0039-4944-84DC-D7CCD404FD5A}"/>
          </ac:spMkLst>
        </pc:spChg>
        <pc:spChg chg="del">
          <ac:chgData name="Steinheber, Judith" userId="S::mp241@uni-heidelberg.de::99434c41-01d5-40a8-910f-e93219e56bba" providerId="AD" clId="Web-{DC404E0B-FE8D-499C-AC13-037481BEDA10}" dt="2021-02-04T18:38:48.646" v="97"/>
          <ac:spMkLst>
            <pc:docMk/>
            <pc:sldMk cId="571845475" sldId="279"/>
            <ac:spMk id="6" creationId="{5AAD92C9-5531-44CD-B086-2E223E075751}"/>
          </ac:spMkLst>
        </pc:spChg>
      </pc:sldChg>
      <pc:sldChg chg="modSp new">
        <pc:chgData name="Steinheber, Judith" userId="S::mp241@uni-heidelberg.de::99434c41-01d5-40a8-910f-e93219e56bba" providerId="AD" clId="Web-{DC404E0B-FE8D-499C-AC13-037481BEDA10}" dt="2021-02-04T18:43:30.167" v="194" actId="20577"/>
        <pc:sldMkLst>
          <pc:docMk/>
          <pc:sldMk cId="3835460650" sldId="280"/>
        </pc:sldMkLst>
        <pc:spChg chg="mod">
          <ac:chgData name="Steinheber, Judith" userId="S::mp241@uni-heidelberg.de::99434c41-01d5-40a8-910f-e93219e56bba" providerId="AD" clId="Web-{DC404E0B-FE8D-499C-AC13-037481BEDA10}" dt="2021-02-04T18:42:07.978" v="156" actId="20577"/>
          <ac:spMkLst>
            <pc:docMk/>
            <pc:sldMk cId="3835460650" sldId="280"/>
            <ac:spMk id="2" creationId="{87D50110-B47C-4816-BE5E-E6EE6364EC4B}"/>
          </ac:spMkLst>
        </pc:spChg>
        <pc:spChg chg="mod">
          <ac:chgData name="Steinheber, Judith" userId="S::mp241@uni-heidelberg.de::99434c41-01d5-40a8-910f-e93219e56bba" providerId="AD" clId="Web-{DC404E0B-FE8D-499C-AC13-037481BEDA10}" dt="2021-02-04T18:43:30.167" v="194" actId="20577"/>
          <ac:spMkLst>
            <pc:docMk/>
            <pc:sldMk cId="3835460650" sldId="280"/>
            <ac:spMk id="3" creationId="{F686422B-F3D1-4D62-8DF7-334A9D567567}"/>
          </ac:spMkLst>
        </pc:spChg>
      </pc:sldChg>
      <pc:sldChg chg="modSp new">
        <pc:chgData name="Steinheber, Judith" userId="S::mp241@uni-heidelberg.de::99434c41-01d5-40a8-910f-e93219e56bba" providerId="AD" clId="Web-{DC404E0B-FE8D-499C-AC13-037481BEDA10}" dt="2021-02-04T18:46:52.640" v="271" actId="20577"/>
        <pc:sldMkLst>
          <pc:docMk/>
          <pc:sldMk cId="1317482386" sldId="281"/>
        </pc:sldMkLst>
        <pc:spChg chg="mod">
          <ac:chgData name="Steinheber, Judith" userId="S::mp241@uni-heidelberg.de::99434c41-01d5-40a8-910f-e93219e56bba" providerId="AD" clId="Web-{DC404E0B-FE8D-499C-AC13-037481BEDA10}" dt="2021-02-04T18:44:44.950" v="205" actId="20577"/>
          <ac:spMkLst>
            <pc:docMk/>
            <pc:sldMk cId="1317482386" sldId="281"/>
            <ac:spMk id="2" creationId="{E4234A90-03B5-4EA2-811A-353697ED5C14}"/>
          </ac:spMkLst>
        </pc:spChg>
        <pc:spChg chg="mod">
          <ac:chgData name="Steinheber, Judith" userId="S::mp241@uni-heidelberg.de::99434c41-01d5-40a8-910f-e93219e56bba" providerId="AD" clId="Web-{DC404E0B-FE8D-499C-AC13-037481BEDA10}" dt="2021-02-04T18:46:52.640" v="271" actId="20577"/>
          <ac:spMkLst>
            <pc:docMk/>
            <pc:sldMk cId="1317482386" sldId="281"/>
            <ac:spMk id="3" creationId="{3CCD6702-2DB4-45E1-B9EF-C53C73056B5F}"/>
          </ac:spMkLst>
        </pc:spChg>
      </pc:sldChg>
    </pc:docChg>
  </pc:docChgLst>
  <pc:docChgLst>
    <pc:chgData name="Schindler, Pascal" userId="S::ag456@uni-heidelberg.de::d0a3a1fd-51da-4354-b454-af28ac549f49" providerId="AD" clId="Web-{DE42A5FB-920A-479D-906E-7408580C11BC}"/>
    <pc:docChg chg="modSld">
      <pc:chgData name="Schindler, Pascal" userId="S::ag456@uni-heidelberg.de::d0a3a1fd-51da-4354-b454-af28ac549f49" providerId="AD" clId="Web-{DE42A5FB-920A-479D-906E-7408580C11BC}" dt="2021-02-09T18:28:21.114" v="22" actId="20577"/>
      <pc:docMkLst>
        <pc:docMk/>
      </pc:docMkLst>
      <pc:sldChg chg="modSp">
        <pc:chgData name="Schindler, Pascal" userId="S::ag456@uni-heidelberg.de::d0a3a1fd-51da-4354-b454-af28ac549f49" providerId="AD" clId="Web-{DE42A5FB-920A-479D-906E-7408580C11BC}" dt="2021-02-09T18:28:21.114" v="22" actId="20577"/>
        <pc:sldMkLst>
          <pc:docMk/>
          <pc:sldMk cId="837582222" sldId="262"/>
        </pc:sldMkLst>
        <pc:spChg chg="mod">
          <ac:chgData name="Schindler, Pascal" userId="S::ag456@uni-heidelberg.de::d0a3a1fd-51da-4354-b454-af28ac549f49" providerId="AD" clId="Web-{DE42A5FB-920A-479D-906E-7408580C11BC}" dt="2021-02-09T18:28:21.114" v="22" actId="20577"/>
          <ac:spMkLst>
            <pc:docMk/>
            <pc:sldMk cId="837582222" sldId="262"/>
            <ac:spMk id="3" creationId="{084259D0-9AAF-4DE6-B49D-169E2F6FBE8E}"/>
          </ac:spMkLst>
        </pc:spChg>
      </pc:sldChg>
    </pc:docChg>
  </pc:docChgLst>
  <pc:docChgLst>
    <pc:chgData name="Weiser, David Leander" userId="S::vd237@uni-heidelberg.de::e97c4160-7409-409e-894c-5705bdfc16a6" providerId="AD" clId="Web-{83EA751C-805C-4215-A457-6781E784A04F}"/>
    <pc:docChg chg="delSld modSld">
      <pc:chgData name="Weiser, David Leander" userId="S::vd237@uni-heidelberg.de::e97c4160-7409-409e-894c-5705bdfc16a6" providerId="AD" clId="Web-{83EA751C-805C-4215-A457-6781E784A04F}" dt="2021-02-09T19:08:40.312" v="6" actId="20577"/>
      <pc:docMkLst>
        <pc:docMk/>
      </pc:docMkLst>
      <pc:sldChg chg="del">
        <pc:chgData name="Weiser, David Leander" userId="S::vd237@uni-heidelberg.de::e97c4160-7409-409e-894c-5705bdfc16a6" providerId="AD" clId="Web-{83EA751C-805C-4215-A457-6781E784A04F}" dt="2021-02-09T19:08:24.124" v="0"/>
        <pc:sldMkLst>
          <pc:docMk/>
          <pc:sldMk cId="1098346093" sldId="257"/>
        </pc:sldMkLst>
      </pc:sldChg>
      <pc:sldChg chg="modSp">
        <pc:chgData name="Weiser, David Leander" userId="S::vd237@uni-heidelberg.de::e97c4160-7409-409e-894c-5705bdfc16a6" providerId="AD" clId="Web-{83EA751C-805C-4215-A457-6781E784A04F}" dt="2021-02-09T19:08:40.312" v="6" actId="20577"/>
        <pc:sldMkLst>
          <pc:docMk/>
          <pc:sldMk cId="837582222" sldId="262"/>
        </pc:sldMkLst>
        <pc:spChg chg="mod">
          <ac:chgData name="Weiser, David Leander" userId="S::vd237@uni-heidelberg.de::e97c4160-7409-409e-894c-5705bdfc16a6" providerId="AD" clId="Web-{83EA751C-805C-4215-A457-6781E784A04F}" dt="2021-02-09T19:08:40.312" v="6" actId="20577"/>
          <ac:spMkLst>
            <pc:docMk/>
            <pc:sldMk cId="837582222" sldId="262"/>
            <ac:spMk id="2" creationId="{04FCF467-1821-46CF-9E65-3C4CFA0FD722}"/>
          </ac:spMkLst>
        </pc:spChg>
      </pc:sldChg>
    </pc:docChg>
  </pc:docChgLst>
  <pc:docChgLst>
    <pc:chgData name="Schindler, Pascal" userId="S::ag456@uni-heidelberg.de::d0a3a1fd-51da-4354-b454-af28ac549f49" providerId="AD" clId="Web-{5ED361EA-C41A-4899-9D84-989E2693A49B}"/>
    <pc:docChg chg="addSld delSld modSld sldOrd">
      <pc:chgData name="Schindler, Pascal" userId="S::ag456@uni-heidelberg.de::d0a3a1fd-51da-4354-b454-af28ac549f49" providerId="AD" clId="Web-{5ED361EA-C41A-4899-9D84-989E2693A49B}" dt="2021-01-25T07:46:06.914" v="819"/>
      <pc:docMkLst>
        <pc:docMk/>
      </pc:docMkLst>
      <pc:sldChg chg="modSp">
        <pc:chgData name="Schindler, Pascal" userId="S::ag456@uni-heidelberg.de::d0a3a1fd-51da-4354-b454-af28ac549f49" providerId="AD" clId="Web-{5ED361EA-C41A-4899-9D84-989E2693A49B}" dt="2021-01-25T06:48:21.844" v="90" actId="20577"/>
        <pc:sldMkLst>
          <pc:docMk/>
          <pc:sldMk cId="1078622680" sldId="256"/>
        </pc:sldMkLst>
        <pc:spChg chg="mod">
          <ac:chgData name="Schindler, Pascal" userId="S::ag456@uni-heidelberg.de::d0a3a1fd-51da-4354-b454-af28ac549f49" providerId="AD" clId="Web-{5ED361EA-C41A-4899-9D84-989E2693A49B}" dt="2021-01-25T06:48:21.844" v="90" actId="20577"/>
          <ac:spMkLst>
            <pc:docMk/>
            <pc:sldMk cId="1078622680" sldId="256"/>
            <ac:spMk id="2" creationId="{C34C345B-D592-4164-9A2B-BFAD61E174FD}"/>
          </ac:spMkLst>
        </pc:spChg>
      </pc:sldChg>
      <pc:sldChg chg="addSp modSp new">
        <pc:chgData name="Schindler, Pascal" userId="S::ag456@uni-heidelberg.de::d0a3a1fd-51da-4354-b454-af28ac549f49" providerId="AD" clId="Web-{5ED361EA-C41A-4899-9D84-989E2693A49B}" dt="2021-01-25T07:22:33.713" v="393" actId="20577"/>
        <pc:sldMkLst>
          <pc:docMk/>
          <pc:sldMk cId="424482226" sldId="259"/>
        </pc:sldMkLst>
        <pc:spChg chg="mod">
          <ac:chgData name="Schindler, Pascal" userId="S::ag456@uni-heidelberg.de::d0a3a1fd-51da-4354-b454-af28ac549f49" providerId="AD" clId="Web-{5ED361EA-C41A-4899-9D84-989E2693A49B}" dt="2021-01-25T07:22:33.713" v="393" actId="20577"/>
          <ac:spMkLst>
            <pc:docMk/>
            <pc:sldMk cId="424482226" sldId="259"/>
            <ac:spMk id="2" creationId="{D022918B-02FF-4C10-9963-7653F975F860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6:45:40.116" v="54" actId="20577"/>
          <ac:spMkLst>
            <pc:docMk/>
            <pc:sldMk cId="424482226" sldId="259"/>
            <ac:spMk id="3" creationId="{AE8897F6-E365-4DDC-812B-6E21208CD310}"/>
          </ac:spMkLst>
        </pc:spChg>
        <pc:spChg chg="add mod">
          <ac:chgData name="Schindler, Pascal" userId="S::ag456@uni-heidelberg.de::d0a3a1fd-51da-4354-b454-af28ac549f49" providerId="AD" clId="Web-{5ED361EA-C41A-4899-9D84-989E2693A49B}" dt="2021-01-25T06:45:49.620" v="57" actId="1076"/>
          <ac:spMkLst>
            <pc:docMk/>
            <pc:sldMk cId="424482226" sldId="259"/>
            <ac:spMk id="4" creationId="{4296FE5A-DE89-4DB4-A3F2-D731B704A5A5}"/>
          </ac:spMkLst>
        </pc:spChg>
        <pc:spChg chg="add mod">
          <ac:chgData name="Schindler, Pascal" userId="S::ag456@uni-heidelberg.de::d0a3a1fd-51da-4354-b454-af28ac549f49" providerId="AD" clId="Web-{5ED361EA-C41A-4899-9D84-989E2693A49B}" dt="2021-01-25T06:46:22.364" v="64" actId="20577"/>
          <ac:spMkLst>
            <pc:docMk/>
            <pc:sldMk cId="424482226" sldId="259"/>
            <ac:spMk id="5" creationId="{D9AB7AF6-1EB5-425B-851E-34DFCCC76BF6}"/>
          </ac:spMkLst>
        </pc:spChg>
        <pc:spChg chg="add mod">
          <ac:chgData name="Schindler, Pascal" userId="S::ag456@uni-heidelberg.de::d0a3a1fd-51da-4354-b454-af28ac549f49" providerId="AD" clId="Web-{5ED361EA-C41A-4899-9D84-989E2693A49B}" dt="2021-01-25T06:46:41.369" v="74" actId="1076"/>
          <ac:spMkLst>
            <pc:docMk/>
            <pc:sldMk cId="424482226" sldId="259"/>
            <ac:spMk id="6" creationId="{ABA3A103-C017-4CC4-8198-CE1DEF3D865F}"/>
          </ac:spMkLst>
        </pc:spChg>
        <pc:spChg chg="add mod">
          <ac:chgData name="Schindler, Pascal" userId="S::ag456@uni-heidelberg.de::d0a3a1fd-51da-4354-b454-af28ac549f49" providerId="AD" clId="Web-{5ED361EA-C41A-4899-9D84-989E2693A49B}" dt="2021-01-25T06:47:26.828" v="81" actId="1076"/>
          <ac:spMkLst>
            <pc:docMk/>
            <pc:sldMk cId="424482226" sldId="259"/>
            <ac:spMk id="7" creationId="{ED92A168-1839-47A8-8865-3479CAC8ACE4}"/>
          </ac:spMkLst>
        </pc:spChg>
      </pc:sldChg>
      <pc:sldChg chg="modSp new del">
        <pc:chgData name="Schindler, Pascal" userId="S::ag456@uni-heidelberg.de::d0a3a1fd-51da-4354-b454-af28ac549f49" providerId="AD" clId="Web-{5ED361EA-C41A-4899-9D84-989E2693A49B}" dt="2021-01-25T06:55:22.964" v="224"/>
        <pc:sldMkLst>
          <pc:docMk/>
          <pc:sldMk cId="2332603220" sldId="260"/>
        </pc:sldMkLst>
        <pc:spChg chg="mod">
          <ac:chgData name="Schindler, Pascal" userId="S::ag456@uni-heidelberg.de::d0a3a1fd-51da-4354-b454-af28ac549f49" providerId="AD" clId="Web-{5ED361EA-C41A-4899-9D84-989E2693A49B}" dt="2021-01-25T06:49:54.318" v="97" actId="20577"/>
          <ac:spMkLst>
            <pc:docMk/>
            <pc:sldMk cId="2332603220" sldId="260"/>
            <ac:spMk id="2" creationId="{65268EBD-887C-4B06-B683-1871E02DEF74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6:54:26.838" v="216" actId="20577"/>
          <ac:spMkLst>
            <pc:docMk/>
            <pc:sldMk cId="2332603220" sldId="260"/>
            <ac:spMk id="3" creationId="{43F26EBA-D878-40D8-879C-D6BE93E60931}"/>
          </ac:spMkLst>
        </pc:spChg>
      </pc:sldChg>
      <pc:sldChg chg="modSp new ord">
        <pc:chgData name="Schindler, Pascal" userId="S::ag456@uni-heidelberg.de::d0a3a1fd-51da-4354-b454-af28ac549f49" providerId="AD" clId="Web-{5ED361EA-C41A-4899-9D84-989E2693A49B}" dt="2021-01-25T07:28:18.404" v="484"/>
        <pc:sldMkLst>
          <pc:docMk/>
          <pc:sldMk cId="819773152" sldId="261"/>
        </pc:sldMkLst>
        <pc:spChg chg="mod">
          <ac:chgData name="Schindler, Pascal" userId="S::ag456@uni-heidelberg.de::d0a3a1fd-51da-4354-b454-af28ac549f49" providerId="AD" clId="Web-{5ED361EA-C41A-4899-9D84-989E2693A49B}" dt="2021-01-25T06:52:50.572" v="174" actId="20577"/>
          <ac:spMkLst>
            <pc:docMk/>
            <pc:sldMk cId="819773152" sldId="261"/>
            <ac:spMk id="2" creationId="{B3F59DAE-0E3D-45E8-9C0A-77375CEE3822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6:54:38.589" v="220" actId="20577"/>
          <ac:spMkLst>
            <pc:docMk/>
            <pc:sldMk cId="819773152" sldId="261"/>
            <ac:spMk id="3" creationId="{65BCAE17-9910-45C2-9AEE-5A56A16F148C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6:56:47.277" v="233" actId="20577"/>
          <ac:spMkLst>
            <pc:docMk/>
            <pc:sldMk cId="819773152" sldId="261"/>
            <ac:spMk id="4" creationId="{39E1B988-AD86-42B2-90BE-1086FFFD6D4B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6:53:12.447" v="187" actId="20577"/>
          <ac:spMkLst>
            <pc:docMk/>
            <pc:sldMk cId="819773152" sldId="261"/>
            <ac:spMk id="5" creationId="{ED32C2FE-143D-4690-AE2B-CEE8F3E21CE1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6:55:04.214" v="223" actId="20577"/>
          <ac:spMkLst>
            <pc:docMk/>
            <pc:sldMk cId="819773152" sldId="261"/>
            <ac:spMk id="6" creationId="{8B12AA8F-8973-4F47-BE40-2F61A33F9804}"/>
          </ac:spMkLst>
        </pc:spChg>
      </pc:sldChg>
      <pc:sldChg chg="modSp new ord">
        <pc:chgData name="Schindler, Pascal" userId="S::ag456@uni-heidelberg.de::d0a3a1fd-51da-4354-b454-af28ac549f49" providerId="AD" clId="Web-{5ED361EA-C41A-4899-9D84-989E2693A49B}" dt="2021-01-25T07:22:30.713" v="392" actId="20577"/>
        <pc:sldMkLst>
          <pc:docMk/>
          <pc:sldMk cId="837582222" sldId="262"/>
        </pc:sldMkLst>
        <pc:spChg chg="mod">
          <ac:chgData name="Schindler, Pascal" userId="S::ag456@uni-heidelberg.de::d0a3a1fd-51da-4354-b454-af28ac549f49" providerId="AD" clId="Web-{5ED361EA-C41A-4899-9D84-989E2693A49B}" dt="2021-01-25T07:22:30.713" v="392" actId="20577"/>
          <ac:spMkLst>
            <pc:docMk/>
            <pc:sldMk cId="837582222" sldId="262"/>
            <ac:spMk id="2" creationId="{04FCF467-1821-46CF-9E65-3C4CFA0FD722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7:22:11.151" v="388" actId="20577"/>
          <ac:spMkLst>
            <pc:docMk/>
            <pc:sldMk cId="837582222" sldId="262"/>
            <ac:spMk id="3" creationId="{084259D0-9AAF-4DE6-B49D-169E2F6FBE8E}"/>
          </ac:spMkLst>
        </pc:spChg>
      </pc:sldChg>
      <pc:sldChg chg="modSp new">
        <pc:chgData name="Schindler, Pascal" userId="S::ag456@uni-heidelberg.de::d0a3a1fd-51da-4354-b454-af28ac549f49" providerId="AD" clId="Web-{5ED361EA-C41A-4899-9D84-989E2693A49B}" dt="2021-01-25T07:44:16.194" v="806" actId="20577"/>
        <pc:sldMkLst>
          <pc:docMk/>
          <pc:sldMk cId="3179058591" sldId="263"/>
        </pc:sldMkLst>
        <pc:spChg chg="mod">
          <ac:chgData name="Schindler, Pascal" userId="S::ag456@uni-heidelberg.de::d0a3a1fd-51da-4354-b454-af28ac549f49" providerId="AD" clId="Web-{5ED361EA-C41A-4899-9D84-989E2693A49B}" dt="2021-01-25T07:29:06.623" v="491" actId="20577"/>
          <ac:spMkLst>
            <pc:docMk/>
            <pc:sldMk cId="3179058591" sldId="263"/>
            <ac:spMk id="2" creationId="{4291DCD4-B3C1-40F2-A5F5-CB29CD9EE6A2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7:44:16.194" v="806" actId="20577"/>
          <ac:spMkLst>
            <pc:docMk/>
            <pc:sldMk cId="3179058591" sldId="263"/>
            <ac:spMk id="3" creationId="{D7E412AE-2CDF-4D5A-9A12-AE3561550DA6}"/>
          </ac:spMkLst>
        </pc:spChg>
      </pc:sldChg>
      <pc:sldChg chg="modSp new">
        <pc:chgData name="Schindler, Pascal" userId="S::ag456@uni-heidelberg.de::d0a3a1fd-51da-4354-b454-af28ac549f49" providerId="AD" clId="Web-{5ED361EA-C41A-4899-9D84-989E2693A49B}" dt="2021-01-25T07:28:35.701" v="488" actId="20577"/>
        <pc:sldMkLst>
          <pc:docMk/>
          <pc:sldMk cId="1197309217" sldId="264"/>
        </pc:sldMkLst>
        <pc:spChg chg="mod">
          <ac:chgData name="Schindler, Pascal" userId="S::ag456@uni-heidelberg.de::d0a3a1fd-51da-4354-b454-af28ac549f49" providerId="AD" clId="Web-{5ED361EA-C41A-4899-9D84-989E2693A49B}" dt="2021-01-25T07:28:30.342" v="486" actId="20577"/>
          <ac:spMkLst>
            <pc:docMk/>
            <pc:sldMk cId="1197309217" sldId="264"/>
            <ac:spMk id="2" creationId="{B9426375-BC00-4282-AE64-A0C9B1539A05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7:28:35.701" v="488" actId="20577"/>
          <ac:spMkLst>
            <pc:docMk/>
            <pc:sldMk cId="1197309217" sldId="264"/>
            <ac:spMk id="3" creationId="{DDE1EB95-8439-4210-AB5B-BE101DE1B4A8}"/>
          </ac:spMkLst>
        </pc:spChg>
      </pc:sldChg>
      <pc:sldChg chg="modSp new">
        <pc:chgData name="Schindler, Pascal" userId="S::ag456@uni-heidelberg.de::d0a3a1fd-51da-4354-b454-af28ac549f49" providerId="AD" clId="Web-{5ED361EA-C41A-4899-9D84-989E2693A49B}" dt="2021-01-25T07:45:57.023" v="816" actId="20577"/>
        <pc:sldMkLst>
          <pc:docMk/>
          <pc:sldMk cId="2326308070" sldId="265"/>
        </pc:sldMkLst>
        <pc:spChg chg="mod">
          <ac:chgData name="Schindler, Pascal" userId="S::ag456@uni-heidelberg.de::d0a3a1fd-51da-4354-b454-af28ac549f49" providerId="AD" clId="Web-{5ED361EA-C41A-4899-9D84-989E2693A49B}" dt="2021-01-25T07:39:35.519" v="767" actId="20577"/>
          <ac:spMkLst>
            <pc:docMk/>
            <pc:sldMk cId="2326308070" sldId="265"/>
            <ac:spMk id="2" creationId="{4DE14D0A-6EF7-4E62-A42C-F0E27CA878D3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7:32:05.968" v="583" actId="20577"/>
          <ac:spMkLst>
            <pc:docMk/>
            <pc:sldMk cId="2326308070" sldId="265"/>
            <ac:spMk id="3" creationId="{B5B328CE-D7BD-4F60-8C59-DFD6F81014B4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7:45:57.023" v="816" actId="20577"/>
          <ac:spMkLst>
            <pc:docMk/>
            <pc:sldMk cId="2326308070" sldId="265"/>
            <ac:spMk id="4" creationId="{2F9CE373-35BE-4F1F-B30C-46CAA7B45F23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7:32:25.672" v="602" actId="20577"/>
          <ac:spMkLst>
            <pc:docMk/>
            <pc:sldMk cId="2326308070" sldId="265"/>
            <ac:spMk id="5" creationId="{004AA5A9-35F2-454B-B51D-D004D7D804B0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7:43:13.318" v="798" actId="20577"/>
          <ac:spMkLst>
            <pc:docMk/>
            <pc:sldMk cId="2326308070" sldId="265"/>
            <ac:spMk id="6" creationId="{6C1E6632-6837-45ED-A2F4-986EA9D0DF7F}"/>
          </ac:spMkLst>
        </pc:spChg>
      </pc:sldChg>
      <pc:sldChg chg="modSp new ord">
        <pc:chgData name="Schindler, Pascal" userId="S::ag456@uni-heidelberg.de::d0a3a1fd-51da-4354-b454-af28ac549f49" providerId="AD" clId="Web-{5ED361EA-C41A-4899-9D84-989E2693A49B}" dt="2021-01-25T07:39:57.004" v="774" actId="20577"/>
        <pc:sldMkLst>
          <pc:docMk/>
          <pc:sldMk cId="516682617" sldId="266"/>
        </pc:sldMkLst>
        <pc:spChg chg="mod">
          <ac:chgData name="Schindler, Pascal" userId="S::ag456@uni-heidelberg.de::d0a3a1fd-51da-4354-b454-af28ac549f49" providerId="AD" clId="Web-{5ED361EA-C41A-4899-9D84-989E2693A49B}" dt="2021-01-25T07:39:57.004" v="774" actId="20577"/>
          <ac:spMkLst>
            <pc:docMk/>
            <pc:sldMk cId="516682617" sldId="266"/>
            <ac:spMk id="2" creationId="{E283FBED-CFF9-4B42-94EB-B1B877E3E42A}"/>
          </ac:spMkLst>
        </pc:spChg>
      </pc:sldChg>
      <pc:sldChg chg="new">
        <pc:chgData name="Schindler, Pascal" userId="S::ag456@uni-heidelberg.de::d0a3a1fd-51da-4354-b454-af28ac549f49" providerId="AD" clId="Web-{5ED361EA-C41A-4899-9D84-989E2693A49B}" dt="2021-01-25T07:40:56.005" v="775"/>
        <pc:sldMkLst>
          <pc:docMk/>
          <pc:sldMk cId="2598791774" sldId="267"/>
        </pc:sldMkLst>
      </pc:sldChg>
      <pc:sldChg chg="addSp delSp modSp new">
        <pc:chgData name="Schindler, Pascal" userId="S::ag456@uni-heidelberg.de::d0a3a1fd-51da-4354-b454-af28ac549f49" providerId="AD" clId="Web-{5ED361EA-C41A-4899-9D84-989E2693A49B}" dt="2021-01-25T07:46:06.914" v="819"/>
        <pc:sldMkLst>
          <pc:docMk/>
          <pc:sldMk cId="31299281" sldId="268"/>
        </pc:sldMkLst>
        <pc:spChg chg="mod">
          <ac:chgData name="Schindler, Pascal" userId="S::ag456@uni-heidelberg.de::d0a3a1fd-51da-4354-b454-af28ac549f49" providerId="AD" clId="Web-{5ED361EA-C41A-4899-9D84-989E2693A49B}" dt="2021-01-25T07:43:48.912" v="801" actId="20577"/>
          <ac:spMkLst>
            <pc:docMk/>
            <pc:sldMk cId="31299281" sldId="268"/>
            <ac:spMk id="2" creationId="{73EA0E23-F41F-43CA-93F5-487E94B6769E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7:41:09.020" v="778" actId="20577"/>
          <ac:spMkLst>
            <pc:docMk/>
            <pc:sldMk cId="31299281" sldId="268"/>
            <ac:spMk id="3" creationId="{12832FA1-A2CA-4BE8-98B6-3B7529BDBB3A}"/>
          </ac:spMkLst>
        </pc:spChg>
        <pc:spChg chg="add del">
          <ac:chgData name="Schindler, Pascal" userId="S::ag456@uni-heidelberg.de::d0a3a1fd-51da-4354-b454-af28ac549f49" providerId="AD" clId="Web-{5ED361EA-C41A-4899-9D84-989E2693A49B}" dt="2021-01-25T07:46:06.914" v="819"/>
          <ac:spMkLst>
            <pc:docMk/>
            <pc:sldMk cId="31299281" sldId="268"/>
            <ac:spMk id="4" creationId="{71B4257E-CC97-4F76-8008-F6422DA59F24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7:46:01.132" v="817" actId="20577"/>
          <ac:spMkLst>
            <pc:docMk/>
            <pc:sldMk cId="31299281" sldId="268"/>
            <ac:spMk id="5" creationId="{D22C9EA0-F9FC-4C2C-9667-2644FCE32D2D}"/>
          </ac:spMkLst>
        </pc:spChg>
        <pc:graphicFrameChg chg="add del mod ord modGraphic">
          <ac:chgData name="Schindler, Pascal" userId="S::ag456@uni-heidelberg.de::d0a3a1fd-51da-4354-b454-af28ac549f49" providerId="AD" clId="Web-{5ED361EA-C41A-4899-9D84-989E2693A49B}" dt="2021-01-25T07:46:06.914" v="819"/>
          <ac:graphicFrameMkLst>
            <pc:docMk/>
            <pc:sldMk cId="31299281" sldId="268"/>
            <ac:graphicFrameMk id="7" creationId="{0B2C52CB-DC60-4C03-9875-796FB11509DD}"/>
          </ac:graphicFrameMkLst>
        </pc:graphicFrameChg>
      </pc:sldChg>
      <pc:sldChg chg="modSp new">
        <pc:chgData name="Schindler, Pascal" userId="S::ag456@uni-heidelberg.de::d0a3a1fd-51da-4354-b454-af28ac549f49" providerId="AD" clId="Web-{5ED361EA-C41A-4899-9D84-989E2693A49B}" dt="2021-01-25T07:44:23.210" v="809" actId="20577"/>
        <pc:sldMkLst>
          <pc:docMk/>
          <pc:sldMk cId="3833784880" sldId="269"/>
        </pc:sldMkLst>
        <pc:spChg chg="mod">
          <ac:chgData name="Schindler, Pascal" userId="S::ag456@uni-heidelberg.de::d0a3a1fd-51da-4354-b454-af28ac549f49" providerId="AD" clId="Web-{5ED361EA-C41A-4899-9D84-989E2693A49B}" dt="2021-01-25T07:44:23.210" v="809" actId="20577"/>
          <ac:spMkLst>
            <pc:docMk/>
            <pc:sldMk cId="3833784880" sldId="269"/>
            <ac:spMk id="2" creationId="{58AFF710-A4E0-4731-AC2C-414A877F3EF9}"/>
          </ac:spMkLst>
        </pc:spChg>
      </pc:sldChg>
    </pc:docChg>
  </pc:docChgLst>
  <pc:docChgLst>
    <pc:chgData name="Steinheber, Judith" userId="S::mp241@uni-heidelberg.de::99434c41-01d5-40a8-910f-e93219e56bba" providerId="AD" clId="Web-{A308E62D-03D9-4F20-AF66-B01DC9C4BE82}"/>
    <pc:docChg chg="delSld modSld">
      <pc:chgData name="Steinheber, Judith" userId="S::mp241@uni-heidelberg.de::99434c41-01d5-40a8-910f-e93219e56bba" providerId="AD" clId="Web-{A308E62D-03D9-4F20-AF66-B01DC9C4BE82}" dt="2021-02-09T19:12:07.842" v="41"/>
      <pc:docMkLst>
        <pc:docMk/>
      </pc:docMkLst>
      <pc:sldChg chg="modSp">
        <pc:chgData name="Steinheber, Judith" userId="S::mp241@uni-heidelberg.de::99434c41-01d5-40a8-910f-e93219e56bba" providerId="AD" clId="Web-{A308E62D-03D9-4F20-AF66-B01DC9C4BE82}" dt="2021-02-09T19:12:02.592" v="40" actId="20577"/>
        <pc:sldMkLst>
          <pc:docMk/>
          <pc:sldMk cId="792999590" sldId="271"/>
        </pc:sldMkLst>
        <pc:spChg chg="mod">
          <ac:chgData name="Steinheber, Judith" userId="S::mp241@uni-heidelberg.de::99434c41-01d5-40a8-910f-e93219e56bba" providerId="AD" clId="Web-{A308E62D-03D9-4F20-AF66-B01DC9C4BE82}" dt="2021-02-09T19:11:42.326" v="30" actId="20577"/>
          <ac:spMkLst>
            <pc:docMk/>
            <pc:sldMk cId="792999590" sldId="271"/>
            <ac:spMk id="4" creationId="{13D90199-36B3-43BC-9450-BC9E6343E8A0}"/>
          </ac:spMkLst>
        </pc:spChg>
        <pc:spChg chg="mod">
          <ac:chgData name="Steinheber, Judith" userId="S::mp241@uni-heidelberg.de::99434c41-01d5-40a8-910f-e93219e56bba" providerId="AD" clId="Web-{A308E62D-03D9-4F20-AF66-B01DC9C4BE82}" dt="2021-02-09T19:12:02.592" v="40" actId="20577"/>
          <ac:spMkLst>
            <pc:docMk/>
            <pc:sldMk cId="792999590" sldId="271"/>
            <ac:spMk id="6" creationId="{24EA76AF-3D8C-40FB-BD38-8BF278A03497}"/>
          </ac:spMkLst>
        </pc:spChg>
      </pc:sldChg>
      <pc:sldChg chg="del">
        <pc:chgData name="Steinheber, Judith" userId="S::mp241@uni-heidelberg.de::99434c41-01d5-40a8-910f-e93219e56bba" providerId="AD" clId="Web-{A308E62D-03D9-4F20-AF66-B01DC9C4BE82}" dt="2021-02-09T19:12:07.842" v="41"/>
        <pc:sldMkLst>
          <pc:docMk/>
          <pc:sldMk cId="1188904963" sldId="291"/>
        </pc:sldMkLst>
      </pc:sldChg>
    </pc:docChg>
  </pc:docChgLst>
  <pc:docChgLst>
    <pc:chgData name="Weiser, David Leander" userId="S::vd237@uni-heidelberg.de::e97c4160-7409-409e-894c-5705bdfc16a6" providerId="AD" clId="Web-{6015BCA6-1A60-40CA-BD4F-DD020A6C890F}"/>
    <pc:docChg chg="modSld">
      <pc:chgData name="Weiser, David Leander" userId="S::vd237@uni-heidelberg.de::e97c4160-7409-409e-894c-5705bdfc16a6" providerId="AD" clId="Web-{6015BCA6-1A60-40CA-BD4F-DD020A6C890F}" dt="2021-02-03T21:06:00.852" v="66" actId="1076"/>
      <pc:docMkLst>
        <pc:docMk/>
      </pc:docMkLst>
      <pc:sldChg chg="delSp modSp">
        <pc:chgData name="Weiser, David Leander" userId="S::vd237@uni-heidelberg.de::e97c4160-7409-409e-894c-5705bdfc16a6" providerId="AD" clId="Web-{6015BCA6-1A60-40CA-BD4F-DD020A6C890F}" dt="2021-02-03T21:06:00.852" v="66" actId="1076"/>
        <pc:sldMkLst>
          <pc:docMk/>
          <pc:sldMk cId="463959431" sldId="277"/>
        </pc:sldMkLst>
        <pc:spChg chg="del mod">
          <ac:chgData name="Weiser, David Leander" userId="S::vd237@uni-heidelberg.de::e97c4160-7409-409e-894c-5705bdfc16a6" providerId="AD" clId="Web-{6015BCA6-1A60-40CA-BD4F-DD020A6C890F}" dt="2021-02-03T21:04:15.880" v="57"/>
          <ac:spMkLst>
            <pc:docMk/>
            <pc:sldMk cId="463959431" sldId="277"/>
            <ac:spMk id="2" creationId="{E559E58E-B50B-4601-88BE-A0AF4C8C2A40}"/>
          </ac:spMkLst>
        </pc:spChg>
        <pc:spChg chg="del">
          <ac:chgData name="Weiser, David Leander" userId="S::vd237@uni-heidelberg.de::e97c4160-7409-409e-894c-5705bdfc16a6" providerId="AD" clId="Web-{6015BCA6-1A60-40CA-BD4F-DD020A6C890F}" dt="2021-02-03T21:03:24.145" v="27"/>
          <ac:spMkLst>
            <pc:docMk/>
            <pc:sldMk cId="463959431" sldId="277"/>
            <ac:spMk id="5" creationId="{71DC5E75-CD32-4A5C-8BD6-4691577E5AD7}"/>
          </ac:spMkLst>
        </pc:spChg>
        <pc:spChg chg="mod">
          <ac:chgData name="Weiser, David Leander" userId="S::vd237@uni-heidelberg.de::e97c4160-7409-409e-894c-5705bdfc16a6" providerId="AD" clId="Web-{6015BCA6-1A60-40CA-BD4F-DD020A6C890F}" dt="2021-02-03T21:04:18.318" v="58" actId="14100"/>
          <ac:spMkLst>
            <pc:docMk/>
            <pc:sldMk cId="463959431" sldId="277"/>
            <ac:spMk id="6" creationId="{E6948279-EDDC-419B-8A4C-7AF7599825BB}"/>
          </ac:spMkLst>
        </pc:spChg>
        <pc:spChg chg="del">
          <ac:chgData name="Weiser, David Leander" userId="S::vd237@uni-heidelberg.de::e97c4160-7409-409e-894c-5705bdfc16a6" providerId="AD" clId="Web-{6015BCA6-1A60-40CA-BD4F-DD020A6C890F}" dt="2021-02-03T21:03:27.129" v="28"/>
          <ac:spMkLst>
            <pc:docMk/>
            <pc:sldMk cId="463959431" sldId="277"/>
            <ac:spMk id="7" creationId="{BB243ACC-A895-444C-9CFC-B7C52C16BAFF}"/>
          </ac:spMkLst>
        </pc:spChg>
        <pc:spChg chg="mod">
          <ac:chgData name="Weiser, David Leander" userId="S::vd237@uni-heidelberg.de::e97c4160-7409-409e-894c-5705bdfc16a6" providerId="AD" clId="Web-{6015BCA6-1A60-40CA-BD4F-DD020A6C890F}" dt="2021-02-03T21:05:57.273" v="65" actId="1076"/>
          <ac:spMkLst>
            <pc:docMk/>
            <pc:sldMk cId="463959431" sldId="277"/>
            <ac:spMk id="8" creationId="{717D1F3A-DC3F-4183-AD55-485859C365DA}"/>
          </ac:spMkLst>
        </pc:spChg>
        <pc:spChg chg="del">
          <ac:chgData name="Weiser, David Leander" userId="S::vd237@uni-heidelberg.de::e97c4160-7409-409e-894c-5705bdfc16a6" providerId="AD" clId="Web-{6015BCA6-1A60-40CA-BD4F-DD020A6C890F}" dt="2021-02-03T21:03:29.332" v="29"/>
          <ac:spMkLst>
            <pc:docMk/>
            <pc:sldMk cId="463959431" sldId="277"/>
            <ac:spMk id="9" creationId="{4FDFDCED-9EA1-4FCB-99B1-B2531219F5D1}"/>
          </ac:spMkLst>
        </pc:spChg>
        <pc:spChg chg="del">
          <ac:chgData name="Weiser, David Leander" userId="S::vd237@uni-heidelberg.de::e97c4160-7409-409e-894c-5705bdfc16a6" providerId="AD" clId="Web-{6015BCA6-1A60-40CA-BD4F-DD020A6C890F}" dt="2021-02-03T21:03:33.942" v="31"/>
          <ac:spMkLst>
            <pc:docMk/>
            <pc:sldMk cId="463959431" sldId="277"/>
            <ac:spMk id="10" creationId="{C20012E3-C42C-4FCF-B54C-9CF95EE1EAAF}"/>
          </ac:spMkLst>
        </pc:spChg>
        <pc:spChg chg="del">
          <ac:chgData name="Weiser, David Leander" userId="S::vd237@uni-heidelberg.de::e97c4160-7409-409e-894c-5705bdfc16a6" providerId="AD" clId="Web-{6015BCA6-1A60-40CA-BD4F-DD020A6C890F}" dt="2021-02-03T21:03:31.660" v="30"/>
          <ac:spMkLst>
            <pc:docMk/>
            <pc:sldMk cId="463959431" sldId="277"/>
            <ac:spMk id="11" creationId="{4394AAD8-D4D2-47C1-AE15-1FED3FD9414C}"/>
          </ac:spMkLst>
        </pc:spChg>
        <pc:spChg chg="del">
          <ac:chgData name="Weiser, David Leander" userId="S::vd237@uni-heidelberg.de::e97c4160-7409-409e-894c-5705bdfc16a6" providerId="AD" clId="Web-{6015BCA6-1A60-40CA-BD4F-DD020A6C890F}" dt="2021-02-03T21:03:35.504" v="32"/>
          <ac:spMkLst>
            <pc:docMk/>
            <pc:sldMk cId="463959431" sldId="277"/>
            <ac:spMk id="12" creationId="{9507A31D-91F9-425F-A25D-93C174D049A0}"/>
          </ac:spMkLst>
        </pc:spChg>
        <pc:picChg chg="mod">
          <ac:chgData name="Weiser, David Leander" userId="S::vd237@uni-heidelberg.de::e97c4160-7409-409e-894c-5705bdfc16a6" providerId="AD" clId="Web-{6015BCA6-1A60-40CA-BD4F-DD020A6C890F}" dt="2021-02-03T21:06:00.852" v="66" actId="1076"/>
          <ac:picMkLst>
            <pc:docMk/>
            <pc:sldMk cId="463959431" sldId="277"/>
            <ac:picMk id="4" creationId="{C15A03DC-A4AB-46A3-A869-B2DBC269E350}"/>
          </ac:picMkLst>
        </pc:picChg>
      </pc:sldChg>
    </pc:docChg>
  </pc:docChgLst>
  <pc:docChgLst>
    <pc:chgData name="Weiser, David Leander" userId="S::vd237@uni-heidelberg.de::e97c4160-7409-409e-894c-5705bdfc16a6" providerId="AD" clId="Web-{B48BA248-6D85-4E30-9871-B89CFA9F9445}"/>
    <pc:docChg chg="addSld delSld modSld sldOrd">
      <pc:chgData name="Weiser, David Leander" userId="S::vd237@uni-heidelberg.de::e97c4160-7409-409e-894c-5705bdfc16a6" providerId="AD" clId="Web-{B48BA248-6D85-4E30-9871-B89CFA9F9445}" dt="2021-02-05T04:42:10.234" v="1419" actId="20577"/>
      <pc:docMkLst>
        <pc:docMk/>
      </pc:docMkLst>
      <pc:sldChg chg="modSp">
        <pc:chgData name="Weiser, David Leander" userId="S::vd237@uni-heidelberg.de::e97c4160-7409-409e-894c-5705bdfc16a6" providerId="AD" clId="Web-{B48BA248-6D85-4E30-9871-B89CFA9F9445}" dt="2021-02-05T04:42:10.234" v="1419" actId="20577"/>
        <pc:sldMkLst>
          <pc:docMk/>
          <pc:sldMk cId="837582222" sldId="262"/>
        </pc:sldMkLst>
        <pc:spChg chg="mod">
          <ac:chgData name="Weiser, David Leander" userId="S::vd237@uni-heidelberg.de::e97c4160-7409-409e-894c-5705bdfc16a6" providerId="AD" clId="Web-{B48BA248-6D85-4E30-9871-B89CFA9F9445}" dt="2021-02-05T03:02:31.124" v="1217" actId="1076"/>
          <ac:spMkLst>
            <pc:docMk/>
            <pc:sldMk cId="837582222" sldId="262"/>
            <ac:spMk id="2" creationId="{04FCF467-1821-46CF-9E65-3C4CFA0FD722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5T04:42:10.234" v="1419" actId="20577"/>
          <ac:spMkLst>
            <pc:docMk/>
            <pc:sldMk cId="837582222" sldId="262"/>
            <ac:spMk id="3" creationId="{084259D0-9AAF-4DE6-B49D-169E2F6FBE8E}"/>
          </ac:spMkLst>
        </pc:spChg>
      </pc:sldChg>
      <pc:sldChg chg="modSp">
        <pc:chgData name="Weiser, David Leander" userId="S::vd237@uni-heidelberg.de::e97c4160-7409-409e-894c-5705bdfc16a6" providerId="AD" clId="Web-{B48BA248-6D85-4E30-9871-B89CFA9F9445}" dt="2021-02-05T03:02:42.983" v="1220" actId="1076"/>
        <pc:sldMkLst>
          <pc:docMk/>
          <pc:sldMk cId="3179058591" sldId="263"/>
        </pc:sldMkLst>
        <pc:spChg chg="mod">
          <ac:chgData name="Weiser, David Leander" userId="S::vd237@uni-heidelberg.de::e97c4160-7409-409e-894c-5705bdfc16a6" providerId="AD" clId="Web-{B48BA248-6D85-4E30-9871-B89CFA9F9445}" dt="2021-02-05T03:02:42.983" v="1220" actId="1076"/>
          <ac:spMkLst>
            <pc:docMk/>
            <pc:sldMk cId="3179058591" sldId="263"/>
            <ac:spMk id="2" creationId="{4291DCD4-B3C1-40F2-A5F5-CB29CD9EE6A2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4T23:40:28.093" v="162" actId="20577"/>
          <ac:spMkLst>
            <pc:docMk/>
            <pc:sldMk cId="3179058591" sldId="263"/>
            <ac:spMk id="3" creationId="{D7E412AE-2CDF-4D5A-9A12-AE3561550DA6}"/>
          </ac:spMkLst>
        </pc:spChg>
      </pc:sldChg>
      <pc:sldChg chg="modSp">
        <pc:chgData name="Weiser, David Leander" userId="S::vd237@uni-heidelberg.de::e97c4160-7409-409e-894c-5705bdfc16a6" providerId="AD" clId="Web-{B48BA248-6D85-4E30-9871-B89CFA9F9445}" dt="2021-02-05T03:10:04.364" v="1406" actId="20577"/>
        <pc:sldMkLst>
          <pc:docMk/>
          <pc:sldMk cId="2326308070" sldId="265"/>
        </pc:sldMkLst>
        <pc:spChg chg="mod">
          <ac:chgData name="Weiser, David Leander" userId="S::vd237@uni-heidelberg.de::e97c4160-7409-409e-894c-5705bdfc16a6" providerId="AD" clId="Web-{B48BA248-6D85-4E30-9871-B89CFA9F9445}" dt="2021-02-04T23:49:13.037" v="317" actId="20577"/>
          <ac:spMkLst>
            <pc:docMk/>
            <pc:sldMk cId="2326308070" sldId="265"/>
            <ac:spMk id="2" creationId="{4DE14D0A-6EF7-4E62-A42C-F0E27CA878D3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4T23:47:53.177" v="296" actId="20577"/>
          <ac:spMkLst>
            <pc:docMk/>
            <pc:sldMk cId="2326308070" sldId="265"/>
            <ac:spMk id="3" creationId="{B5B328CE-D7BD-4F60-8C59-DFD6F81014B4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5T03:10:01.958" v="1405" actId="20577"/>
          <ac:spMkLst>
            <pc:docMk/>
            <pc:sldMk cId="2326308070" sldId="265"/>
            <ac:spMk id="4" creationId="{2F9CE373-35BE-4F1F-B30C-46CAA7B45F23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4T23:48:07.771" v="298" actId="20577"/>
          <ac:spMkLst>
            <pc:docMk/>
            <pc:sldMk cId="2326308070" sldId="265"/>
            <ac:spMk id="5" creationId="{004AA5A9-35F2-454B-B51D-D004D7D804B0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5T03:10:04.364" v="1406" actId="20577"/>
          <ac:spMkLst>
            <pc:docMk/>
            <pc:sldMk cId="2326308070" sldId="265"/>
            <ac:spMk id="6" creationId="{6C1E6632-6837-45ED-A2F4-986EA9D0DF7F}"/>
          </ac:spMkLst>
        </pc:spChg>
      </pc:sldChg>
      <pc:sldChg chg="modSp">
        <pc:chgData name="Weiser, David Leander" userId="S::vd237@uni-heidelberg.de::e97c4160-7409-409e-894c-5705bdfc16a6" providerId="AD" clId="Web-{B48BA248-6D85-4E30-9871-B89CFA9F9445}" dt="2021-02-04T23:42:34.423" v="208" actId="1076"/>
        <pc:sldMkLst>
          <pc:docMk/>
          <pc:sldMk cId="516682617" sldId="266"/>
        </pc:sldMkLst>
        <pc:spChg chg="mod">
          <ac:chgData name="Weiser, David Leander" userId="S::vd237@uni-heidelberg.de::e97c4160-7409-409e-894c-5705bdfc16a6" providerId="AD" clId="Web-{B48BA248-6D85-4E30-9871-B89CFA9F9445}" dt="2021-02-04T23:40:55.219" v="165" actId="14100"/>
          <ac:spMkLst>
            <pc:docMk/>
            <pc:sldMk cId="516682617" sldId="266"/>
            <ac:spMk id="2" creationId="{E283FBED-CFF9-4B42-94EB-B1B877E3E42A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4T23:42:34.423" v="208" actId="1076"/>
          <ac:spMkLst>
            <pc:docMk/>
            <pc:sldMk cId="516682617" sldId="266"/>
            <ac:spMk id="8" creationId="{939C2F08-C1E1-4DF0-ADE0-BF6AE9200C9E}"/>
          </ac:spMkLst>
        </pc:spChg>
      </pc:sldChg>
      <pc:sldChg chg="modSp">
        <pc:chgData name="Weiser, David Leander" userId="S::vd237@uni-heidelberg.de::e97c4160-7409-409e-894c-5705bdfc16a6" providerId="AD" clId="Web-{B48BA248-6D85-4E30-9871-B89CFA9F9445}" dt="2021-02-05T02:58:19.667" v="1155" actId="20577"/>
        <pc:sldMkLst>
          <pc:docMk/>
          <pc:sldMk cId="2598791774" sldId="267"/>
        </pc:sldMkLst>
        <pc:spChg chg="mod">
          <ac:chgData name="Weiser, David Leander" userId="S::vd237@uni-heidelberg.de::e97c4160-7409-409e-894c-5705bdfc16a6" providerId="AD" clId="Web-{B48BA248-6D85-4E30-9871-B89CFA9F9445}" dt="2021-02-05T02:58:19.667" v="1155" actId="20577"/>
          <ac:spMkLst>
            <pc:docMk/>
            <pc:sldMk cId="2598791774" sldId="267"/>
            <ac:spMk id="3" creationId="{39BEDBAF-AF99-4FA9-ABF0-725D38C03390}"/>
          </ac:spMkLst>
        </pc:spChg>
      </pc:sldChg>
      <pc:sldChg chg="modSp">
        <pc:chgData name="Weiser, David Leander" userId="S::vd237@uni-heidelberg.de::e97c4160-7409-409e-894c-5705bdfc16a6" providerId="AD" clId="Web-{B48BA248-6D85-4E30-9871-B89CFA9F9445}" dt="2021-02-05T02:57:41.510" v="1152" actId="20577"/>
        <pc:sldMkLst>
          <pc:docMk/>
          <pc:sldMk cId="31299281" sldId="268"/>
        </pc:sldMkLst>
        <pc:spChg chg="mod">
          <ac:chgData name="Weiser, David Leander" userId="S::vd237@uni-heidelberg.de::e97c4160-7409-409e-894c-5705bdfc16a6" providerId="AD" clId="Web-{B48BA248-6D85-4E30-9871-B89CFA9F9445}" dt="2021-02-04T23:48:47.787" v="304" actId="20577"/>
          <ac:spMkLst>
            <pc:docMk/>
            <pc:sldMk cId="31299281" sldId="268"/>
            <ac:spMk id="2" creationId="{73EA0E23-F41F-43CA-93F5-487E94B6769E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5T02:57:41.510" v="1152" actId="20577"/>
          <ac:spMkLst>
            <pc:docMk/>
            <pc:sldMk cId="31299281" sldId="268"/>
            <ac:spMk id="3" creationId="{12832FA1-A2CA-4BE8-98B6-3B7529BDBB3A}"/>
          </ac:spMkLst>
        </pc:spChg>
      </pc:sldChg>
      <pc:sldChg chg="del">
        <pc:chgData name="Weiser, David Leander" userId="S::vd237@uni-heidelberg.de::e97c4160-7409-409e-894c-5705bdfc16a6" providerId="AD" clId="Web-{B48BA248-6D85-4E30-9871-B89CFA9F9445}" dt="2021-02-04T23:37:16.919" v="59"/>
        <pc:sldMkLst>
          <pc:docMk/>
          <pc:sldMk cId="3833784880" sldId="269"/>
        </pc:sldMkLst>
      </pc:sldChg>
      <pc:sldChg chg="modSp">
        <pc:chgData name="Weiser, David Leander" userId="S::vd237@uni-heidelberg.de::e97c4160-7409-409e-894c-5705bdfc16a6" providerId="AD" clId="Web-{B48BA248-6D85-4E30-9871-B89CFA9F9445}" dt="2021-02-05T03:08:44.301" v="1315" actId="20577"/>
        <pc:sldMkLst>
          <pc:docMk/>
          <pc:sldMk cId="2718012766" sldId="270"/>
        </pc:sldMkLst>
        <pc:spChg chg="mod">
          <ac:chgData name="Weiser, David Leander" userId="S::vd237@uni-heidelberg.de::e97c4160-7409-409e-894c-5705bdfc16a6" providerId="AD" clId="Web-{B48BA248-6D85-4E30-9871-B89CFA9F9445}" dt="2021-02-05T03:08:44.301" v="1315" actId="20577"/>
          <ac:spMkLst>
            <pc:docMk/>
            <pc:sldMk cId="2718012766" sldId="270"/>
            <ac:spMk id="2" creationId="{4DE14D0A-6EF7-4E62-A42C-F0E27CA878D3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4T23:48:30.849" v="302" actId="20577"/>
          <ac:spMkLst>
            <pc:docMk/>
            <pc:sldMk cId="2718012766" sldId="270"/>
            <ac:spMk id="4" creationId="{2F9CE373-35BE-4F1F-B30C-46CAA7B45F23}"/>
          </ac:spMkLst>
        </pc:spChg>
      </pc:sldChg>
      <pc:sldChg chg="modSp">
        <pc:chgData name="Weiser, David Leander" userId="S::vd237@uni-heidelberg.de::e97c4160-7409-409e-894c-5705bdfc16a6" providerId="AD" clId="Web-{B48BA248-6D85-4E30-9871-B89CFA9F9445}" dt="2021-02-04T23:49:55.991" v="320" actId="20577"/>
        <pc:sldMkLst>
          <pc:docMk/>
          <pc:sldMk cId="2168212809" sldId="272"/>
        </pc:sldMkLst>
        <pc:spChg chg="mod">
          <ac:chgData name="Weiser, David Leander" userId="S::vd237@uni-heidelberg.de::e97c4160-7409-409e-894c-5705bdfc16a6" providerId="AD" clId="Web-{B48BA248-6D85-4E30-9871-B89CFA9F9445}" dt="2021-02-04T23:49:55.991" v="320" actId="20577"/>
          <ac:spMkLst>
            <pc:docMk/>
            <pc:sldMk cId="2168212809" sldId="272"/>
            <ac:spMk id="6" creationId="{21F5B90F-D80C-4A12-9227-02F98E58FA10}"/>
          </ac:spMkLst>
        </pc:spChg>
      </pc:sldChg>
      <pc:sldChg chg="modSp">
        <pc:chgData name="Weiser, David Leander" userId="S::vd237@uni-heidelberg.de::e97c4160-7409-409e-894c-5705bdfc16a6" providerId="AD" clId="Web-{B48BA248-6D85-4E30-9871-B89CFA9F9445}" dt="2021-02-05T03:02:55.624" v="1227" actId="20577"/>
        <pc:sldMkLst>
          <pc:docMk/>
          <pc:sldMk cId="1202275301" sldId="273"/>
        </pc:sldMkLst>
        <pc:spChg chg="mod">
          <ac:chgData name="Weiser, David Leander" userId="S::vd237@uni-heidelberg.de::e97c4160-7409-409e-894c-5705bdfc16a6" providerId="AD" clId="Web-{B48BA248-6D85-4E30-9871-B89CFA9F9445}" dt="2021-02-05T03:02:55.624" v="1227" actId="20577"/>
          <ac:spMkLst>
            <pc:docMk/>
            <pc:sldMk cId="1202275301" sldId="273"/>
            <ac:spMk id="2" creationId="{D67FB42D-E7B3-470E-979E-2D0CE43CD34C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4T23:42:23.782" v="206" actId="1076"/>
          <ac:spMkLst>
            <pc:docMk/>
            <pc:sldMk cId="1202275301" sldId="273"/>
            <ac:spMk id="9" creationId="{77197F24-9711-433E-87E5-6694B1B4A665}"/>
          </ac:spMkLst>
        </pc:spChg>
      </pc:sldChg>
      <pc:sldChg chg="modSp">
        <pc:chgData name="Weiser, David Leander" userId="S::vd237@uni-heidelberg.de::e97c4160-7409-409e-894c-5705bdfc16a6" providerId="AD" clId="Web-{B48BA248-6D85-4E30-9871-B89CFA9F9445}" dt="2021-02-05T03:03:26.718" v="1235" actId="1076"/>
        <pc:sldMkLst>
          <pc:docMk/>
          <pc:sldMk cId="463959431" sldId="277"/>
        </pc:sldMkLst>
        <pc:spChg chg="mod">
          <ac:chgData name="Weiser, David Leander" userId="S::vd237@uni-heidelberg.de::e97c4160-7409-409e-894c-5705bdfc16a6" providerId="AD" clId="Web-{B48BA248-6D85-4E30-9871-B89CFA9F9445}" dt="2021-02-05T03:03:26.718" v="1235" actId="1076"/>
          <ac:spMkLst>
            <pc:docMk/>
            <pc:sldMk cId="463959431" sldId="277"/>
            <ac:spMk id="6" creationId="{E6948279-EDDC-419B-8A4C-7AF7599825BB}"/>
          </ac:spMkLst>
        </pc:spChg>
        <pc:picChg chg="mod">
          <ac:chgData name="Weiser, David Leander" userId="S::vd237@uni-heidelberg.de::e97c4160-7409-409e-894c-5705bdfc16a6" providerId="AD" clId="Web-{B48BA248-6D85-4E30-9871-B89CFA9F9445}" dt="2021-02-05T01:03:04.185" v="334" actId="1076"/>
          <ac:picMkLst>
            <pc:docMk/>
            <pc:sldMk cId="463959431" sldId="277"/>
            <ac:picMk id="4" creationId="{C15A03DC-A4AB-46A3-A869-B2DBC269E350}"/>
          </ac:picMkLst>
        </pc:picChg>
      </pc:sldChg>
      <pc:sldChg chg="modSp">
        <pc:chgData name="Weiser, David Leander" userId="S::vd237@uni-heidelberg.de::e97c4160-7409-409e-894c-5705bdfc16a6" providerId="AD" clId="Web-{B48BA248-6D85-4E30-9871-B89CFA9F9445}" dt="2021-02-05T02:59:12.605" v="1187" actId="20577"/>
        <pc:sldMkLst>
          <pc:docMk/>
          <pc:sldMk cId="3835460650" sldId="280"/>
        </pc:sldMkLst>
        <pc:spChg chg="mod">
          <ac:chgData name="Weiser, David Leander" userId="S::vd237@uni-heidelberg.de::e97c4160-7409-409e-894c-5705bdfc16a6" providerId="AD" clId="Web-{B48BA248-6D85-4E30-9871-B89CFA9F9445}" dt="2021-02-05T02:59:12.605" v="1187" actId="20577"/>
          <ac:spMkLst>
            <pc:docMk/>
            <pc:sldMk cId="3835460650" sldId="280"/>
            <ac:spMk id="3" creationId="{F686422B-F3D1-4D62-8DF7-334A9D567567}"/>
          </ac:spMkLst>
        </pc:spChg>
      </pc:sldChg>
      <pc:sldChg chg="modSp">
        <pc:chgData name="Weiser, David Leander" userId="S::vd237@uni-heidelberg.de::e97c4160-7409-409e-894c-5705bdfc16a6" providerId="AD" clId="Web-{B48BA248-6D85-4E30-9871-B89CFA9F9445}" dt="2021-02-05T02:27:44.273" v="1104" actId="20577"/>
        <pc:sldMkLst>
          <pc:docMk/>
          <pc:sldMk cId="1317482386" sldId="281"/>
        </pc:sldMkLst>
        <pc:spChg chg="mod">
          <ac:chgData name="Weiser, David Leander" userId="S::vd237@uni-heidelberg.de::e97c4160-7409-409e-894c-5705bdfc16a6" providerId="AD" clId="Web-{B48BA248-6D85-4E30-9871-B89CFA9F9445}" dt="2021-02-05T02:27:44.273" v="1104" actId="20577"/>
          <ac:spMkLst>
            <pc:docMk/>
            <pc:sldMk cId="1317482386" sldId="281"/>
            <ac:spMk id="3" creationId="{3CCD6702-2DB4-45E1-B9EF-C53C73056B5F}"/>
          </ac:spMkLst>
        </pc:spChg>
      </pc:sldChg>
      <pc:sldChg chg="modSp new">
        <pc:chgData name="Weiser, David Leander" userId="S::vd237@uni-heidelberg.de::e97c4160-7409-409e-894c-5705bdfc16a6" providerId="AD" clId="Web-{B48BA248-6D85-4E30-9871-B89CFA9F9445}" dt="2021-02-04T23:42:00.501" v="202" actId="20577"/>
        <pc:sldMkLst>
          <pc:docMk/>
          <pc:sldMk cId="3423580398" sldId="283"/>
        </pc:sldMkLst>
        <pc:spChg chg="mod">
          <ac:chgData name="Weiser, David Leander" userId="S::vd237@uni-heidelberg.de::e97c4160-7409-409e-894c-5705bdfc16a6" providerId="AD" clId="Web-{B48BA248-6D85-4E30-9871-B89CFA9F9445}" dt="2021-02-04T23:40:48.281" v="163" actId="20577"/>
          <ac:spMkLst>
            <pc:docMk/>
            <pc:sldMk cId="3423580398" sldId="283"/>
            <ac:spMk id="2" creationId="{FCB9C818-980D-4D94-BFB6-DAB0416DDCE4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4T23:42:00.501" v="202" actId="20577"/>
          <ac:spMkLst>
            <pc:docMk/>
            <pc:sldMk cId="3423580398" sldId="283"/>
            <ac:spMk id="3" creationId="{7075B8D7-B3C3-4926-8860-719D2F662B49}"/>
          </ac:spMkLst>
        </pc:spChg>
      </pc:sldChg>
      <pc:sldChg chg="addSp modSp new">
        <pc:chgData name="Weiser, David Leander" userId="S::vd237@uni-heidelberg.de::e97c4160-7409-409e-894c-5705bdfc16a6" providerId="AD" clId="Web-{B48BA248-6D85-4E30-9871-B89CFA9F9445}" dt="2021-02-05T03:03:46.547" v="1255" actId="1076"/>
        <pc:sldMkLst>
          <pc:docMk/>
          <pc:sldMk cId="1374952861" sldId="284"/>
        </pc:sldMkLst>
        <pc:spChg chg="mod">
          <ac:chgData name="Weiser, David Leander" userId="S::vd237@uni-heidelberg.de::e97c4160-7409-409e-894c-5705bdfc16a6" providerId="AD" clId="Web-{B48BA248-6D85-4E30-9871-B89CFA9F9445}" dt="2021-02-05T03:03:46.547" v="1255" actId="1076"/>
          <ac:spMkLst>
            <pc:docMk/>
            <pc:sldMk cId="1374952861" sldId="284"/>
            <ac:spMk id="2" creationId="{C1462AFA-B49E-47B7-AA90-7E513B9B3405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4T23:43:34.580" v="233" actId="1076"/>
          <ac:spMkLst>
            <pc:docMk/>
            <pc:sldMk cId="1374952861" sldId="284"/>
            <ac:spMk id="3" creationId="{D0E4C912-BB92-449C-89CB-1F3167917650}"/>
          </ac:spMkLst>
        </pc:spChg>
        <pc:picChg chg="add mod">
          <ac:chgData name="Weiser, David Leander" userId="S::vd237@uni-heidelberg.de::e97c4160-7409-409e-894c-5705bdfc16a6" providerId="AD" clId="Web-{B48BA248-6D85-4E30-9871-B89CFA9F9445}" dt="2021-02-05T01:03:03.935" v="333" actId="14100"/>
          <ac:picMkLst>
            <pc:docMk/>
            <pc:sldMk cId="1374952861" sldId="284"/>
            <ac:picMk id="4" creationId="{C70FDC6E-5B12-42E9-9EED-4641497F8797}"/>
          </ac:picMkLst>
        </pc:picChg>
      </pc:sldChg>
      <pc:sldChg chg="addSp modSp new">
        <pc:chgData name="Weiser, David Leander" userId="S::vd237@uni-heidelberg.de::e97c4160-7409-409e-894c-5705bdfc16a6" providerId="AD" clId="Web-{B48BA248-6D85-4E30-9871-B89CFA9F9445}" dt="2021-02-05T01:56:50.326" v="677" actId="1076"/>
        <pc:sldMkLst>
          <pc:docMk/>
          <pc:sldMk cId="1459178121" sldId="285"/>
        </pc:sldMkLst>
        <pc:spChg chg="mod">
          <ac:chgData name="Weiser, David Leander" userId="S::vd237@uni-heidelberg.de::e97c4160-7409-409e-894c-5705bdfc16a6" providerId="AD" clId="Web-{B48BA248-6D85-4E30-9871-B89CFA9F9445}" dt="2021-02-04T23:44:28.315" v="251" actId="1076"/>
          <ac:spMkLst>
            <pc:docMk/>
            <pc:sldMk cId="1459178121" sldId="285"/>
            <ac:spMk id="2" creationId="{94229DE4-73A8-4C05-A68D-8D930B9D4C5A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4T23:44:50.534" v="262" actId="1076"/>
          <ac:spMkLst>
            <pc:docMk/>
            <pc:sldMk cId="1459178121" sldId="285"/>
            <ac:spMk id="3" creationId="{F46EFD0A-F5A5-462D-9F57-D94FFB05F48F}"/>
          </ac:spMkLst>
        </pc:spChg>
        <pc:spChg chg="add mod">
          <ac:chgData name="Weiser, David Leander" userId="S::vd237@uni-heidelberg.de::e97c4160-7409-409e-894c-5705bdfc16a6" providerId="AD" clId="Web-{B48BA248-6D85-4E30-9871-B89CFA9F9445}" dt="2021-02-05T01:56:50.326" v="677" actId="1076"/>
          <ac:spMkLst>
            <pc:docMk/>
            <pc:sldMk cId="1459178121" sldId="285"/>
            <ac:spMk id="4" creationId="{D333627E-3F28-4858-B387-4BB264DD21A8}"/>
          </ac:spMkLst>
        </pc:spChg>
      </pc:sldChg>
      <pc:sldChg chg="addSp modSp new ord">
        <pc:chgData name="Weiser, David Leander" userId="S::vd237@uni-heidelberg.de::e97c4160-7409-409e-894c-5705bdfc16a6" providerId="AD" clId="Web-{B48BA248-6D85-4E30-9871-B89CFA9F9445}" dt="2021-02-05T03:04:17.985" v="1272" actId="1076"/>
        <pc:sldMkLst>
          <pc:docMk/>
          <pc:sldMk cId="1415119985" sldId="286"/>
        </pc:sldMkLst>
        <pc:spChg chg="mod">
          <ac:chgData name="Weiser, David Leander" userId="S::vd237@uni-heidelberg.de::e97c4160-7409-409e-894c-5705bdfc16a6" providerId="AD" clId="Web-{B48BA248-6D85-4E30-9871-B89CFA9F9445}" dt="2021-02-05T03:04:17.985" v="1272" actId="1076"/>
          <ac:spMkLst>
            <pc:docMk/>
            <pc:sldMk cId="1415119985" sldId="286"/>
            <ac:spMk id="2" creationId="{087DF448-CF0E-4AAC-A5E4-D34E0AE855D0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4T23:45:19.816" v="270" actId="1076"/>
          <ac:spMkLst>
            <pc:docMk/>
            <pc:sldMk cId="1415119985" sldId="286"/>
            <ac:spMk id="3" creationId="{4C76972A-65BD-402F-A15D-BC7DCB627E3D}"/>
          </ac:spMkLst>
        </pc:spChg>
        <pc:spChg chg="add mod">
          <ac:chgData name="Weiser, David Leander" userId="S::vd237@uni-heidelberg.de::e97c4160-7409-409e-894c-5705bdfc16a6" providerId="AD" clId="Web-{B48BA248-6D85-4E30-9871-B89CFA9F9445}" dt="2021-02-05T01:53:49.230" v="593" actId="1076"/>
          <ac:spMkLst>
            <pc:docMk/>
            <pc:sldMk cId="1415119985" sldId="286"/>
            <ac:spMk id="4" creationId="{8A8EEFC7-845F-4A4D-A8F9-1BD8FA4B749B}"/>
          </ac:spMkLst>
        </pc:spChg>
      </pc:sldChg>
      <pc:sldChg chg="addSp delSp modSp new">
        <pc:chgData name="Weiser, David Leander" userId="S::vd237@uni-heidelberg.de::e97c4160-7409-409e-894c-5705bdfc16a6" providerId="AD" clId="Web-{B48BA248-6D85-4E30-9871-B89CFA9F9445}" dt="2021-02-05T03:07:30.784" v="1307" actId="20577"/>
        <pc:sldMkLst>
          <pc:docMk/>
          <pc:sldMk cId="1110804261" sldId="287"/>
        </pc:sldMkLst>
        <pc:spChg chg="mod">
          <ac:chgData name="Weiser, David Leander" userId="S::vd237@uni-heidelberg.de::e97c4160-7409-409e-894c-5705bdfc16a6" providerId="AD" clId="Web-{B48BA248-6D85-4E30-9871-B89CFA9F9445}" dt="2021-02-05T01:31:31.974" v="369" actId="20577"/>
          <ac:spMkLst>
            <pc:docMk/>
            <pc:sldMk cId="1110804261" sldId="287"/>
            <ac:spMk id="2" creationId="{547767D6-A80A-41B4-AE54-C2A0FCE0467C}"/>
          </ac:spMkLst>
        </pc:spChg>
        <pc:spChg chg="del">
          <ac:chgData name="Weiser, David Leander" userId="S::vd237@uni-heidelberg.de::e97c4160-7409-409e-894c-5705bdfc16a6" providerId="AD" clId="Web-{B48BA248-6D85-4E30-9871-B89CFA9F9445}" dt="2021-02-05T01:30:26.488" v="340"/>
          <ac:spMkLst>
            <pc:docMk/>
            <pc:sldMk cId="1110804261" sldId="287"/>
            <ac:spMk id="3" creationId="{65BBEBF5-1594-4867-AC04-BEA52AC0A92C}"/>
          </ac:spMkLst>
        </pc:spChg>
        <pc:spChg chg="add mod">
          <ac:chgData name="Weiser, David Leander" userId="S::vd237@uni-heidelberg.de::e97c4160-7409-409e-894c-5705bdfc16a6" providerId="AD" clId="Web-{B48BA248-6D85-4E30-9871-B89CFA9F9445}" dt="2021-02-05T03:07:30.784" v="1307" actId="20577"/>
          <ac:spMkLst>
            <pc:docMk/>
            <pc:sldMk cId="1110804261" sldId="287"/>
            <ac:spMk id="3" creationId="{7C5B3B9F-4B19-4922-B3B6-8082750C76A8}"/>
          </ac:spMkLst>
        </pc:spChg>
        <pc:picChg chg="add mod ord">
          <ac:chgData name="Weiser, David Leander" userId="S::vd237@uni-heidelberg.de::e97c4160-7409-409e-894c-5705bdfc16a6" providerId="AD" clId="Web-{B48BA248-6D85-4E30-9871-B89CFA9F9445}" dt="2021-02-05T01:32:18.068" v="379" actId="1076"/>
          <ac:picMkLst>
            <pc:docMk/>
            <pc:sldMk cId="1110804261" sldId="287"/>
            <ac:picMk id="4" creationId="{73217D9A-96F7-4366-9C8F-730DAF928D09}"/>
          </ac:picMkLst>
        </pc:picChg>
        <pc:picChg chg="add mod">
          <ac:chgData name="Weiser, David Leander" userId="S::vd237@uni-heidelberg.de::e97c4160-7409-409e-894c-5705bdfc16a6" providerId="AD" clId="Web-{B48BA248-6D85-4E30-9871-B89CFA9F9445}" dt="2021-02-05T01:32:13.896" v="377" actId="1076"/>
          <ac:picMkLst>
            <pc:docMk/>
            <pc:sldMk cId="1110804261" sldId="287"/>
            <ac:picMk id="5" creationId="{922A97DE-5E81-4F5D-82A5-5F6CA96EE8CD}"/>
          </ac:picMkLst>
        </pc:picChg>
        <pc:picChg chg="add mod">
          <ac:chgData name="Weiser, David Leander" userId="S::vd237@uni-heidelberg.de::e97c4160-7409-409e-894c-5705bdfc16a6" providerId="AD" clId="Web-{B48BA248-6D85-4E30-9871-B89CFA9F9445}" dt="2021-02-05T01:32:43.178" v="383" actId="1076"/>
          <ac:picMkLst>
            <pc:docMk/>
            <pc:sldMk cId="1110804261" sldId="287"/>
            <ac:picMk id="6" creationId="{9DD1AD18-B0E6-4D57-8141-CBC1892B5EA5}"/>
          </ac:picMkLst>
        </pc:picChg>
        <pc:picChg chg="add mod">
          <ac:chgData name="Weiser, David Leander" userId="S::vd237@uni-heidelberg.de::e97c4160-7409-409e-894c-5705bdfc16a6" providerId="AD" clId="Web-{B48BA248-6D85-4E30-9871-B89CFA9F9445}" dt="2021-02-05T01:33:08.944" v="389" actId="1076"/>
          <ac:picMkLst>
            <pc:docMk/>
            <pc:sldMk cId="1110804261" sldId="287"/>
            <ac:picMk id="7" creationId="{DF97D96F-056B-4363-A239-2AA9909FED4D}"/>
          </ac:picMkLst>
        </pc:picChg>
      </pc:sldChg>
      <pc:sldChg chg="addSp delSp modSp new ord">
        <pc:chgData name="Weiser, David Leander" userId="S::vd237@uni-heidelberg.de::e97c4160-7409-409e-894c-5705bdfc16a6" providerId="AD" clId="Web-{B48BA248-6D85-4E30-9871-B89CFA9F9445}" dt="2021-02-05T04:41:36.327" v="1410" actId="1076"/>
        <pc:sldMkLst>
          <pc:docMk/>
          <pc:sldMk cId="1407996952" sldId="288"/>
        </pc:sldMkLst>
        <pc:spChg chg="mod">
          <ac:chgData name="Weiser, David Leander" userId="S::vd237@uni-heidelberg.de::e97c4160-7409-409e-894c-5705bdfc16a6" providerId="AD" clId="Web-{B48BA248-6D85-4E30-9871-B89CFA9F9445}" dt="2021-02-05T01:33:26.288" v="411" actId="1076"/>
          <ac:spMkLst>
            <pc:docMk/>
            <pc:sldMk cId="1407996952" sldId="288"/>
            <ac:spMk id="2" creationId="{24E957E8-B910-42A4-A2A3-7EFE14767EE5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5T01:57:03.108" v="678" actId="20577"/>
          <ac:spMkLst>
            <pc:docMk/>
            <pc:sldMk cId="1407996952" sldId="288"/>
            <ac:spMk id="3" creationId="{B1F68FCB-1563-4C9A-8364-22D458A7A839}"/>
          </ac:spMkLst>
        </pc:spChg>
        <pc:spChg chg="add mod">
          <ac:chgData name="Weiser, David Leander" userId="S::vd237@uni-heidelberg.de::e97c4160-7409-409e-894c-5705bdfc16a6" providerId="AD" clId="Web-{B48BA248-6D85-4E30-9871-B89CFA9F9445}" dt="2021-02-05T04:41:32.421" v="1408" actId="1076"/>
          <ac:spMkLst>
            <pc:docMk/>
            <pc:sldMk cId="1407996952" sldId="288"/>
            <ac:spMk id="5" creationId="{9D8D6FD5-08A5-4610-B80D-A1A54989F459}"/>
          </ac:spMkLst>
        </pc:spChg>
        <pc:picChg chg="add mod">
          <ac:chgData name="Weiser, David Leander" userId="S::vd237@uni-heidelberg.de::e97c4160-7409-409e-894c-5705bdfc16a6" providerId="AD" clId="Web-{B48BA248-6D85-4E30-9871-B89CFA9F9445}" dt="2021-02-05T04:41:36.327" v="1410" actId="1076"/>
          <ac:picMkLst>
            <pc:docMk/>
            <pc:sldMk cId="1407996952" sldId="288"/>
            <ac:picMk id="4" creationId="{B666396C-2D98-40FA-8850-1F028B830F9A}"/>
          </ac:picMkLst>
        </pc:picChg>
        <pc:picChg chg="add del mod">
          <ac:chgData name="Weiser, David Leander" userId="S::vd237@uni-heidelberg.de::e97c4160-7409-409e-894c-5705bdfc16a6" providerId="AD" clId="Web-{B48BA248-6D85-4E30-9871-B89CFA9F9445}" dt="2021-02-05T01:46:05.115" v="467"/>
          <ac:picMkLst>
            <pc:docMk/>
            <pc:sldMk cId="1407996952" sldId="288"/>
            <ac:picMk id="5" creationId="{87F16312-16CA-4D9D-A387-3CD61EDFCCC4}"/>
          </ac:picMkLst>
        </pc:picChg>
        <pc:picChg chg="add del mod">
          <ac:chgData name="Weiser, David Leander" userId="S::vd237@uni-heidelberg.de::e97c4160-7409-409e-894c-5705bdfc16a6" providerId="AD" clId="Web-{B48BA248-6D85-4E30-9871-B89CFA9F9445}" dt="2021-02-05T01:47:06.241" v="469"/>
          <ac:picMkLst>
            <pc:docMk/>
            <pc:sldMk cId="1407996952" sldId="288"/>
            <ac:picMk id="6" creationId="{04E84D44-5DFA-4036-AB93-939D9F748699}"/>
          </ac:picMkLst>
        </pc:picChg>
        <pc:picChg chg="add del mod">
          <ac:chgData name="Weiser, David Leander" userId="S::vd237@uni-heidelberg.de::e97c4160-7409-409e-894c-5705bdfc16a6" providerId="AD" clId="Web-{B48BA248-6D85-4E30-9871-B89CFA9F9445}" dt="2021-02-05T01:47:35.194" v="472"/>
          <ac:picMkLst>
            <pc:docMk/>
            <pc:sldMk cId="1407996952" sldId="288"/>
            <ac:picMk id="7" creationId="{E6B3DF43-B1B6-4681-BD5B-28CF1C20AA77}"/>
          </ac:picMkLst>
        </pc:picChg>
        <pc:picChg chg="add mod">
          <ac:chgData name="Weiser, David Leander" userId="S::vd237@uni-heidelberg.de::e97c4160-7409-409e-894c-5705bdfc16a6" providerId="AD" clId="Web-{B48BA248-6D85-4E30-9871-B89CFA9F9445}" dt="2021-02-05T04:41:29.499" v="1407" actId="1076"/>
          <ac:picMkLst>
            <pc:docMk/>
            <pc:sldMk cId="1407996952" sldId="288"/>
            <ac:picMk id="8" creationId="{C42C40A3-581C-46E0-AD67-C2187FE9A813}"/>
          </ac:picMkLst>
        </pc:picChg>
        <pc:picChg chg="add mod">
          <ac:chgData name="Weiser, David Leander" userId="S::vd237@uni-heidelberg.de::e97c4160-7409-409e-894c-5705bdfc16a6" providerId="AD" clId="Web-{B48BA248-6D85-4E30-9871-B89CFA9F9445}" dt="2021-02-05T03:04:40.704" v="1273" actId="1076"/>
          <ac:picMkLst>
            <pc:docMk/>
            <pc:sldMk cId="1407996952" sldId="288"/>
            <ac:picMk id="9" creationId="{F7F29A8B-7293-4504-A58E-23B5097DCE5F}"/>
          </ac:picMkLst>
        </pc:picChg>
      </pc:sldChg>
      <pc:sldChg chg="addSp delSp modSp new mod setBg">
        <pc:chgData name="Weiser, David Leander" userId="S::vd237@uni-heidelberg.de::e97c4160-7409-409e-894c-5705bdfc16a6" providerId="AD" clId="Web-{B48BA248-6D85-4E30-9871-B89CFA9F9445}" dt="2021-02-05T03:07:22.018" v="1305" actId="20577"/>
        <pc:sldMkLst>
          <pc:docMk/>
          <pc:sldMk cId="903576940" sldId="289"/>
        </pc:sldMkLst>
        <pc:spChg chg="mod">
          <ac:chgData name="Weiser, David Leander" userId="S::vd237@uni-heidelberg.de::e97c4160-7409-409e-894c-5705bdfc16a6" providerId="AD" clId="Web-{B48BA248-6D85-4E30-9871-B89CFA9F9445}" dt="2021-02-05T02:08:36.257" v="773" actId="20577"/>
          <ac:spMkLst>
            <pc:docMk/>
            <pc:sldMk cId="903576940" sldId="289"/>
            <ac:spMk id="2" creationId="{599CEB1A-0B4A-422B-B58B-63C4A380BF30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5T02:08:47.882" v="777" actId="1076"/>
          <ac:spMkLst>
            <pc:docMk/>
            <pc:sldMk cId="903576940" sldId="289"/>
            <ac:spMk id="3" creationId="{AD5C223C-9113-41E3-B086-9B14E67EFFC4}"/>
          </ac:spMkLst>
        </pc:spChg>
        <pc:spChg chg="add mod">
          <ac:chgData name="Weiser, David Leander" userId="S::vd237@uni-heidelberg.de::e97c4160-7409-409e-894c-5705bdfc16a6" providerId="AD" clId="Web-{B48BA248-6D85-4E30-9871-B89CFA9F9445}" dt="2021-02-05T03:07:22.018" v="1305" actId="20577"/>
          <ac:spMkLst>
            <pc:docMk/>
            <pc:sldMk cId="903576940" sldId="289"/>
            <ac:spMk id="4" creationId="{BF9CC140-ECB8-4697-8DD4-59B92AB784AF}"/>
          </ac:spMkLst>
        </pc:spChg>
        <pc:spChg chg="add del mod ord">
          <ac:chgData name="Weiser, David Leander" userId="S::vd237@uni-heidelberg.de::e97c4160-7409-409e-894c-5705bdfc16a6" providerId="AD" clId="Web-{B48BA248-6D85-4E30-9871-B89CFA9F9445}" dt="2021-02-05T02:10:27.462" v="783"/>
          <ac:spMkLst>
            <pc:docMk/>
            <pc:sldMk cId="903576940" sldId="289"/>
            <ac:spMk id="10" creationId="{0B370566-0156-4A92-976E-29235CC0A003}"/>
          </ac:spMkLst>
        </pc:spChg>
        <pc:spChg chg="add del">
          <ac:chgData name="Weiser, David Leander" userId="S::vd237@uni-heidelberg.de::e97c4160-7409-409e-894c-5705bdfc16a6" providerId="AD" clId="Web-{B48BA248-6D85-4E30-9871-B89CFA9F9445}" dt="2021-02-05T02:07:56.757" v="757"/>
          <ac:spMkLst>
            <pc:docMk/>
            <pc:sldMk cId="903576940" sldId="289"/>
            <ac:spMk id="22" creationId="{21ECAAB0-702B-4C08-B30F-0AFAC3479ADF}"/>
          </ac:spMkLst>
        </pc:spChg>
        <pc:grpChg chg="add del">
          <ac:chgData name="Weiser, David Leander" userId="S::vd237@uni-heidelberg.de::e97c4160-7409-409e-894c-5705bdfc16a6" providerId="AD" clId="Web-{B48BA248-6D85-4E30-9871-B89CFA9F9445}" dt="2021-02-05T02:07:56.757" v="757"/>
          <ac:grpSpMkLst>
            <pc:docMk/>
            <pc:sldMk cId="903576940" sldId="289"/>
            <ac:grpSpMk id="14" creationId="{28A4A409-9242-444A-AC1F-809866828B50}"/>
          </ac:grpSpMkLst>
        </pc:grpChg>
        <pc:picChg chg="add del mod">
          <ac:chgData name="Weiser, David Leander" userId="S::vd237@uni-heidelberg.de::e97c4160-7409-409e-894c-5705bdfc16a6" providerId="AD" clId="Web-{B48BA248-6D85-4E30-9871-B89CFA9F9445}" dt="2021-02-05T02:01:53.440" v="728"/>
          <ac:picMkLst>
            <pc:docMk/>
            <pc:sldMk cId="903576940" sldId="289"/>
            <ac:picMk id="4" creationId="{A113BE32-3E8D-4CB5-A490-8CAD2A80CEB8}"/>
          </ac:picMkLst>
        </pc:picChg>
        <pc:picChg chg="add del mod">
          <ac:chgData name="Weiser, David Leander" userId="S::vd237@uni-heidelberg.de::e97c4160-7409-409e-894c-5705bdfc16a6" providerId="AD" clId="Web-{B48BA248-6D85-4E30-9871-B89CFA9F9445}" dt="2021-02-05T02:00:58.095" v="727"/>
          <ac:picMkLst>
            <pc:docMk/>
            <pc:sldMk cId="903576940" sldId="289"/>
            <ac:picMk id="5" creationId="{DD03AC41-9FF3-4620-BC2F-953ABEF0CE39}"/>
          </ac:picMkLst>
        </pc:picChg>
        <pc:picChg chg="add del mod">
          <ac:chgData name="Weiser, David Leander" userId="S::vd237@uni-heidelberg.de::e97c4160-7409-409e-894c-5705bdfc16a6" providerId="AD" clId="Web-{B48BA248-6D85-4E30-9871-B89CFA9F9445}" dt="2021-02-05T02:02:07.080" v="730"/>
          <ac:picMkLst>
            <pc:docMk/>
            <pc:sldMk cId="903576940" sldId="289"/>
            <ac:picMk id="6" creationId="{8602F2AA-06F6-4D85-9BBD-D6E1713C10A3}"/>
          </ac:picMkLst>
        </pc:picChg>
        <pc:picChg chg="add del mod">
          <ac:chgData name="Weiser, David Leander" userId="S::vd237@uni-heidelberg.de::e97c4160-7409-409e-894c-5705bdfc16a6" providerId="AD" clId="Web-{B48BA248-6D85-4E30-9871-B89CFA9F9445}" dt="2021-02-05T02:05:54.661" v="736"/>
          <ac:picMkLst>
            <pc:docMk/>
            <pc:sldMk cId="903576940" sldId="289"/>
            <ac:picMk id="7" creationId="{6339AA0F-19AA-4791-90C0-A35FEA4C6992}"/>
          </ac:picMkLst>
        </pc:picChg>
        <pc:picChg chg="add del mod">
          <ac:chgData name="Weiser, David Leander" userId="S::vd237@uni-heidelberg.de::e97c4160-7409-409e-894c-5705bdfc16a6" providerId="AD" clId="Web-{B48BA248-6D85-4E30-9871-B89CFA9F9445}" dt="2021-02-05T02:06:33.396" v="746"/>
          <ac:picMkLst>
            <pc:docMk/>
            <pc:sldMk cId="903576940" sldId="289"/>
            <ac:picMk id="8" creationId="{D59B17D8-1A7E-4C46-BBB0-188929CB1EE9}"/>
          </ac:picMkLst>
        </pc:picChg>
        <pc:picChg chg="add mod">
          <ac:chgData name="Weiser, David Leander" userId="S::vd237@uni-heidelberg.de::e97c4160-7409-409e-894c-5705bdfc16a6" providerId="AD" clId="Web-{B48BA248-6D85-4E30-9871-B89CFA9F9445}" dt="2021-02-05T02:10:30.227" v="784" actId="1076"/>
          <ac:picMkLst>
            <pc:docMk/>
            <pc:sldMk cId="903576940" sldId="289"/>
            <ac:picMk id="9" creationId="{4FE801D9-11BA-45FD-A20E-6EC93DA0C51C}"/>
          </ac:picMkLst>
        </pc:picChg>
        <pc:picChg chg="add mod">
          <ac:chgData name="Weiser, David Leander" userId="S::vd237@uni-heidelberg.de::e97c4160-7409-409e-894c-5705bdfc16a6" providerId="AD" clId="Web-{B48BA248-6D85-4E30-9871-B89CFA9F9445}" dt="2021-02-05T02:11:57.838" v="794" actId="1076"/>
          <ac:picMkLst>
            <pc:docMk/>
            <pc:sldMk cId="903576940" sldId="289"/>
            <ac:picMk id="11" creationId="{7937FEBC-DE09-4820-8988-671570D89733}"/>
          </ac:picMkLst>
        </pc:picChg>
        <pc:picChg chg="add mod">
          <ac:chgData name="Weiser, David Leander" userId="S::vd237@uni-heidelberg.de::e97c4160-7409-409e-894c-5705bdfc16a6" providerId="AD" clId="Web-{B48BA248-6D85-4E30-9871-B89CFA9F9445}" dt="2021-02-05T02:12:54.245" v="804" actId="1076"/>
          <ac:picMkLst>
            <pc:docMk/>
            <pc:sldMk cId="903576940" sldId="289"/>
            <ac:picMk id="12" creationId="{2A837243-6730-4855-BBE1-784FCF5BC1B5}"/>
          </ac:picMkLst>
        </pc:picChg>
        <pc:picChg chg="add mod">
          <ac:chgData name="Weiser, David Leander" userId="S::vd237@uni-heidelberg.de::e97c4160-7409-409e-894c-5705bdfc16a6" providerId="AD" clId="Web-{B48BA248-6D85-4E30-9871-B89CFA9F9445}" dt="2021-02-05T02:12:29.276" v="799" actId="1076"/>
          <ac:picMkLst>
            <pc:docMk/>
            <pc:sldMk cId="903576940" sldId="289"/>
            <ac:picMk id="13" creationId="{6229C0CA-085F-4832-96E9-DC5263C07199}"/>
          </ac:picMkLst>
        </pc:picChg>
        <pc:picChg chg="add mod">
          <ac:chgData name="Weiser, David Leander" userId="S::vd237@uni-heidelberg.de::e97c4160-7409-409e-894c-5705bdfc16a6" providerId="AD" clId="Web-{B48BA248-6D85-4E30-9871-B89CFA9F9445}" dt="2021-02-05T02:12:51.885" v="803" actId="1076"/>
          <ac:picMkLst>
            <pc:docMk/>
            <pc:sldMk cId="903576940" sldId="289"/>
            <ac:picMk id="21" creationId="{3039D9D3-85EF-486D-BD49-5FE77C4BE879}"/>
          </ac:picMkLst>
        </pc:picChg>
      </pc:sldChg>
      <pc:sldChg chg="add del replId">
        <pc:chgData name="Weiser, David Leander" userId="S::vd237@uni-heidelberg.de::e97c4160-7409-409e-894c-5705bdfc16a6" providerId="AD" clId="Web-{B48BA248-6D85-4E30-9871-B89CFA9F9445}" dt="2021-02-05T02:06:25.070" v="744"/>
        <pc:sldMkLst>
          <pc:docMk/>
          <pc:sldMk cId="3618286346" sldId="290"/>
        </pc:sldMkLst>
      </pc:sldChg>
      <pc:sldChg chg="addSp modSp new mod setBg">
        <pc:chgData name="Weiser, David Leander" userId="S::vd237@uni-heidelberg.de::e97c4160-7409-409e-894c-5705bdfc16a6" providerId="AD" clId="Web-{B48BA248-6D85-4E30-9871-B89CFA9F9445}" dt="2021-02-05T03:07:40.456" v="1309" actId="20577"/>
        <pc:sldMkLst>
          <pc:docMk/>
          <pc:sldMk cId="4170478748" sldId="290"/>
        </pc:sldMkLst>
        <pc:spChg chg="mod">
          <ac:chgData name="Weiser, David Leander" userId="S::vd237@uni-heidelberg.de::e97c4160-7409-409e-894c-5705bdfc16a6" providerId="AD" clId="Web-{B48BA248-6D85-4E30-9871-B89CFA9F9445}" dt="2021-02-05T02:18:42.577" v="928" actId="1076"/>
          <ac:spMkLst>
            <pc:docMk/>
            <pc:sldMk cId="4170478748" sldId="290"/>
            <ac:spMk id="2" creationId="{F4DA547B-864E-449B-BB30-D790BD9A430B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5T02:18:48.562" v="930" actId="1076"/>
          <ac:spMkLst>
            <pc:docMk/>
            <pc:sldMk cId="4170478748" sldId="290"/>
            <ac:spMk id="3" creationId="{88F8C594-03F2-4FD8-8D7C-D82723964307}"/>
          </ac:spMkLst>
        </pc:spChg>
        <pc:spChg chg="add mod">
          <ac:chgData name="Weiser, David Leander" userId="S::vd237@uni-heidelberg.de::e97c4160-7409-409e-894c-5705bdfc16a6" providerId="AD" clId="Web-{B48BA248-6D85-4E30-9871-B89CFA9F9445}" dt="2021-02-05T03:07:40.456" v="1309" actId="20577"/>
          <ac:spMkLst>
            <pc:docMk/>
            <pc:sldMk cId="4170478748" sldId="290"/>
            <ac:spMk id="5" creationId="{27874A88-9F65-499A-88CF-E8560907C53C}"/>
          </ac:spMkLst>
        </pc:spChg>
        <pc:picChg chg="add mod">
          <ac:chgData name="Weiser, David Leander" userId="S::vd237@uni-heidelberg.de::e97c4160-7409-409e-894c-5705bdfc16a6" providerId="AD" clId="Web-{B48BA248-6D85-4E30-9871-B89CFA9F9445}" dt="2021-02-05T02:18:57.765" v="935" actId="1076"/>
          <ac:picMkLst>
            <pc:docMk/>
            <pc:sldMk cId="4170478748" sldId="290"/>
            <ac:picMk id="4" creationId="{7641B971-961F-4727-9404-DD204901BD28}"/>
          </ac:picMkLst>
        </pc:picChg>
      </pc:sldChg>
      <pc:sldChg chg="modSp new">
        <pc:chgData name="Weiser, David Leander" userId="S::vd237@uni-heidelberg.de::e97c4160-7409-409e-894c-5705bdfc16a6" providerId="AD" clId="Web-{B48BA248-6D85-4E30-9871-B89CFA9F9445}" dt="2021-02-05T02:23:03.754" v="962" actId="20577"/>
        <pc:sldMkLst>
          <pc:docMk/>
          <pc:sldMk cId="1188904963" sldId="291"/>
        </pc:sldMkLst>
        <pc:spChg chg="mod">
          <ac:chgData name="Weiser, David Leander" userId="S::vd237@uni-heidelberg.de::e97c4160-7409-409e-894c-5705bdfc16a6" providerId="AD" clId="Web-{B48BA248-6D85-4E30-9871-B89CFA9F9445}" dt="2021-02-05T02:17:32.342" v="892" actId="20577"/>
          <ac:spMkLst>
            <pc:docMk/>
            <pc:sldMk cId="1188904963" sldId="291"/>
            <ac:spMk id="2" creationId="{00E02D31-0CBC-4950-995A-98AFA4E0AE69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5T02:23:03.754" v="962" actId="20577"/>
          <ac:spMkLst>
            <pc:docMk/>
            <pc:sldMk cId="1188904963" sldId="291"/>
            <ac:spMk id="3" creationId="{E8A82E9D-F439-494C-8453-E38C8D6A15C1}"/>
          </ac:spMkLst>
        </pc:spChg>
      </pc:sldChg>
      <pc:sldChg chg="add del replId">
        <pc:chgData name="Weiser, David Leander" userId="S::vd237@uni-heidelberg.de::e97c4160-7409-409e-894c-5705bdfc16a6" providerId="AD" clId="Web-{B48BA248-6D85-4E30-9871-B89CFA9F9445}" dt="2021-02-05T02:06:22.427" v="743"/>
        <pc:sldMkLst>
          <pc:docMk/>
          <pc:sldMk cId="3078309997" sldId="291"/>
        </pc:sldMkLst>
      </pc:sldChg>
      <pc:sldChg chg="addSp delSp modSp new">
        <pc:chgData name="Weiser, David Leander" userId="S::vd237@uni-heidelberg.de::e97c4160-7409-409e-894c-5705bdfc16a6" providerId="AD" clId="Web-{B48BA248-6D85-4E30-9871-B89CFA9F9445}" dt="2021-02-05T03:07:17.878" v="1303" actId="1076"/>
        <pc:sldMkLst>
          <pc:docMk/>
          <pc:sldMk cId="2453723443" sldId="292"/>
        </pc:sldMkLst>
        <pc:spChg chg="mod">
          <ac:chgData name="Weiser, David Leander" userId="S::vd237@uni-heidelberg.de::e97c4160-7409-409e-894c-5705bdfc16a6" providerId="AD" clId="Web-{B48BA248-6D85-4E30-9871-B89CFA9F9445}" dt="2021-02-05T02:23:22.239" v="984" actId="20577"/>
          <ac:spMkLst>
            <pc:docMk/>
            <pc:sldMk cId="2453723443" sldId="292"/>
            <ac:spMk id="2" creationId="{ABFDC0AA-3F63-4BD0-B7AE-ADF8CEC7AED4}"/>
          </ac:spMkLst>
        </pc:spChg>
        <pc:spChg chg="del">
          <ac:chgData name="Weiser, David Leander" userId="S::vd237@uni-heidelberg.de::e97c4160-7409-409e-894c-5705bdfc16a6" providerId="AD" clId="Web-{B48BA248-6D85-4E30-9871-B89CFA9F9445}" dt="2021-02-05T02:23:12.004" v="963"/>
          <ac:spMkLst>
            <pc:docMk/>
            <pc:sldMk cId="2453723443" sldId="292"/>
            <ac:spMk id="3" creationId="{6B39E164-1919-4F60-9AD3-F88C55A7881C}"/>
          </ac:spMkLst>
        </pc:spChg>
        <pc:spChg chg="add mod">
          <ac:chgData name="Weiser, David Leander" userId="S::vd237@uni-heidelberg.de::e97c4160-7409-409e-894c-5705bdfc16a6" providerId="AD" clId="Web-{B48BA248-6D85-4E30-9871-B89CFA9F9445}" dt="2021-02-05T03:07:17.878" v="1303" actId="1076"/>
          <ac:spMkLst>
            <pc:docMk/>
            <pc:sldMk cId="2453723443" sldId="292"/>
            <ac:spMk id="3" creationId="{75722EC2-F969-451D-8019-C3F683E67772}"/>
          </ac:spMkLst>
        </pc:spChg>
        <pc:spChg chg="add mod">
          <ac:chgData name="Weiser, David Leander" userId="S::vd237@uni-heidelberg.de::e97c4160-7409-409e-894c-5705bdfc16a6" providerId="AD" clId="Web-{B48BA248-6D85-4E30-9871-B89CFA9F9445}" dt="2021-02-05T02:27:04.898" v="1092" actId="20577"/>
          <ac:spMkLst>
            <pc:docMk/>
            <pc:sldMk cId="2453723443" sldId="292"/>
            <ac:spMk id="5" creationId="{E7E2807A-93B9-4149-9968-8D5B05D99D3A}"/>
          </ac:spMkLst>
        </pc:spChg>
        <pc:spChg chg="add del mod">
          <ac:chgData name="Weiser, David Leander" userId="S::vd237@uni-heidelberg.de::e97c4160-7409-409e-894c-5705bdfc16a6" providerId="AD" clId="Web-{B48BA248-6D85-4E30-9871-B89CFA9F9445}" dt="2021-02-05T02:25:39.568" v="1066"/>
          <ac:spMkLst>
            <pc:docMk/>
            <pc:sldMk cId="2453723443" sldId="292"/>
            <ac:spMk id="7" creationId="{CC9E7243-4086-46F0-9876-7D51E4D825D2}"/>
          </ac:spMkLst>
        </pc:spChg>
        <pc:picChg chg="add del mod ord">
          <ac:chgData name="Weiser, David Leander" userId="S::vd237@uni-heidelberg.de::e97c4160-7409-409e-894c-5705bdfc16a6" providerId="AD" clId="Web-{B48BA248-6D85-4E30-9871-B89CFA9F9445}" dt="2021-02-05T02:25:35.897" v="1065"/>
          <ac:picMkLst>
            <pc:docMk/>
            <pc:sldMk cId="2453723443" sldId="292"/>
            <ac:picMk id="4" creationId="{844457A4-2F11-4800-A866-A9ABD608D4FF}"/>
          </ac:picMkLst>
        </pc:picChg>
        <pc:picChg chg="add mod ord">
          <ac:chgData name="Weiser, David Leander" userId="S::vd237@uni-heidelberg.de::e97c4160-7409-409e-894c-5705bdfc16a6" providerId="AD" clId="Web-{B48BA248-6D85-4E30-9871-B89CFA9F9445}" dt="2021-02-05T02:26:39.600" v="1076" actId="1076"/>
          <ac:picMkLst>
            <pc:docMk/>
            <pc:sldMk cId="2453723443" sldId="292"/>
            <ac:picMk id="8" creationId="{6C8BC138-EC46-46B8-9729-FB8D2BF71C98}"/>
          </ac:picMkLst>
        </pc:picChg>
      </pc:sldChg>
      <pc:sldChg chg="add del replId">
        <pc:chgData name="Weiser, David Leander" userId="S::vd237@uni-heidelberg.de::e97c4160-7409-409e-894c-5705bdfc16a6" providerId="AD" clId="Web-{B48BA248-6D85-4E30-9871-B89CFA9F9445}" dt="2021-02-05T02:06:21.505" v="742"/>
        <pc:sldMkLst>
          <pc:docMk/>
          <pc:sldMk cId="3228406915" sldId="292"/>
        </pc:sldMkLst>
      </pc:sldChg>
      <pc:sldChg chg="addSp delSp modSp new">
        <pc:chgData name="Weiser, David Leander" userId="S::vd237@uni-heidelberg.de::e97c4160-7409-409e-894c-5705bdfc16a6" providerId="AD" clId="Web-{B48BA248-6D85-4E30-9871-B89CFA9F9445}" dt="2021-02-05T02:57:04.854" v="1146" actId="1076"/>
        <pc:sldMkLst>
          <pc:docMk/>
          <pc:sldMk cId="1809210109" sldId="293"/>
        </pc:sldMkLst>
        <pc:spChg chg="del">
          <ac:chgData name="Weiser, David Leander" userId="S::vd237@uni-heidelberg.de::e97c4160-7409-409e-894c-5705bdfc16a6" providerId="AD" clId="Web-{B48BA248-6D85-4E30-9871-B89CFA9F9445}" dt="2021-02-05T02:52:21.397" v="1116"/>
          <ac:spMkLst>
            <pc:docMk/>
            <pc:sldMk cId="1809210109" sldId="293"/>
            <ac:spMk id="3" creationId="{9677D147-C958-4B4C-BF6E-739537752C24}"/>
          </ac:spMkLst>
        </pc:spChg>
        <pc:spChg chg="add mod">
          <ac:chgData name="Weiser, David Leander" userId="S::vd237@uni-heidelberg.de::e97c4160-7409-409e-894c-5705bdfc16a6" providerId="AD" clId="Web-{B48BA248-6D85-4E30-9871-B89CFA9F9445}" dt="2021-02-05T02:57:04.854" v="1146" actId="1076"/>
          <ac:spMkLst>
            <pc:docMk/>
            <pc:sldMk cId="1809210109" sldId="293"/>
            <ac:spMk id="6" creationId="{2E880ACF-B59F-4900-91D9-59D32423783C}"/>
          </ac:spMkLst>
        </pc:spChg>
        <pc:picChg chg="add mod ord">
          <ac:chgData name="Weiser, David Leander" userId="S::vd237@uni-heidelberg.de::e97c4160-7409-409e-894c-5705bdfc16a6" providerId="AD" clId="Web-{B48BA248-6D85-4E30-9871-B89CFA9F9445}" dt="2021-02-05T02:56:27.259" v="1129" actId="14100"/>
          <ac:picMkLst>
            <pc:docMk/>
            <pc:sldMk cId="1809210109" sldId="293"/>
            <ac:picMk id="4" creationId="{6061DA39-8C4F-475B-A320-E4C3169A1B89}"/>
          </ac:picMkLst>
        </pc:picChg>
        <pc:picChg chg="add mod">
          <ac:chgData name="Weiser, David Leander" userId="S::vd237@uni-heidelberg.de::e97c4160-7409-409e-894c-5705bdfc16a6" providerId="AD" clId="Web-{B48BA248-6D85-4E30-9871-B89CFA9F9445}" dt="2021-02-05T02:56:05.540" v="1127" actId="1076"/>
          <ac:picMkLst>
            <pc:docMk/>
            <pc:sldMk cId="1809210109" sldId="293"/>
            <ac:picMk id="5" creationId="{6F7D8004-C009-4257-A53A-E7DD49AA3420}"/>
          </ac:picMkLst>
        </pc:picChg>
      </pc:sldChg>
    </pc:docChg>
  </pc:docChgLst>
  <pc:docChgLst>
    <pc:chgData name="Weiser, David Leander" userId="S::vd237@uni-heidelberg.de::e97c4160-7409-409e-894c-5705bdfc16a6" providerId="AD" clId="Web-{27F6B093-DCF1-4B0C-815B-2E5659A8127C}"/>
    <pc:docChg chg="modSld">
      <pc:chgData name="Weiser, David Leander" userId="S::vd237@uni-heidelberg.de::e97c4160-7409-409e-894c-5705bdfc16a6" providerId="AD" clId="Web-{27F6B093-DCF1-4B0C-815B-2E5659A8127C}" dt="2021-02-03T18:40:33.821" v="66" actId="20577"/>
      <pc:docMkLst>
        <pc:docMk/>
      </pc:docMkLst>
      <pc:sldChg chg="addSp delSp modSp mod setBg setClrOvrMap">
        <pc:chgData name="Weiser, David Leander" userId="S::vd237@uni-heidelberg.de::e97c4160-7409-409e-894c-5705bdfc16a6" providerId="AD" clId="Web-{27F6B093-DCF1-4B0C-815B-2E5659A8127C}" dt="2021-02-03T18:40:33.821" v="66" actId="20577"/>
        <pc:sldMkLst>
          <pc:docMk/>
          <pc:sldMk cId="1078622680" sldId="256"/>
        </pc:sldMkLst>
        <pc:spChg chg="mod">
          <ac:chgData name="Weiser, David Leander" userId="S::vd237@uni-heidelberg.de::e97c4160-7409-409e-894c-5705bdfc16a6" providerId="AD" clId="Web-{27F6B093-DCF1-4B0C-815B-2E5659A8127C}" dt="2021-02-03T18:39:48.305" v="53"/>
          <ac:spMkLst>
            <pc:docMk/>
            <pc:sldMk cId="1078622680" sldId="256"/>
            <ac:spMk id="2" creationId="{C34C345B-D592-4164-9A2B-BFAD61E174FD}"/>
          </ac:spMkLst>
        </pc:spChg>
        <pc:spChg chg="mod">
          <ac:chgData name="Weiser, David Leander" userId="S::vd237@uni-heidelberg.de::e97c4160-7409-409e-894c-5705bdfc16a6" providerId="AD" clId="Web-{27F6B093-DCF1-4B0C-815B-2E5659A8127C}" dt="2021-02-03T18:40:33.821" v="66" actId="20577"/>
          <ac:spMkLst>
            <pc:docMk/>
            <pc:sldMk cId="1078622680" sldId="256"/>
            <ac:spMk id="3" creationId="{9915167A-DEC0-42AA-B603-5771806095D2}"/>
          </ac:spMkLst>
        </pc:spChg>
        <pc:spChg chg="add del">
          <ac:chgData name="Weiser, David Leander" userId="S::vd237@uni-heidelberg.de::e97c4160-7409-409e-894c-5705bdfc16a6" providerId="AD" clId="Web-{27F6B093-DCF1-4B0C-815B-2E5659A8127C}" dt="2021-02-03T18:38:54.460" v="45"/>
          <ac:spMkLst>
            <pc:docMk/>
            <pc:sldMk cId="1078622680" sldId="256"/>
            <ac:spMk id="9" creationId="{C2A2366C-96BE-4587-BABC-529047265AC1}"/>
          </ac:spMkLst>
        </pc:spChg>
        <pc:spChg chg="add del">
          <ac:chgData name="Weiser, David Leander" userId="S::vd237@uni-heidelberg.de::e97c4160-7409-409e-894c-5705bdfc16a6" providerId="AD" clId="Web-{27F6B093-DCF1-4B0C-815B-2E5659A8127C}" dt="2021-02-03T18:39:33.570" v="51"/>
          <ac:spMkLst>
            <pc:docMk/>
            <pc:sldMk cId="1078622680" sldId="256"/>
            <ac:spMk id="11" creationId="{F64080D6-34DE-4277-97CC-2FB3812846DA}"/>
          </ac:spMkLst>
        </pc:spChg>
        <pc:spChg chg="add del">
          <ac:chgData name="Weiser, David Leander" userId="S::vd237@uni-heidelberg.de::e97c4160-7409-409e-894c-5705bdfc16a6" providerId="AD" clId="Web-{27F6B093-DCF1-4B0C-815B-2E5659A8127C}" dt="2021-02-03T18:38:54.210" v="44"/>
          <ac:spMkLst>
            <pc:docMk/>
            <pc:sldMk cId="1078622680" sldId="256"/>
            <ac:spMk id="14" creationId="{C2A2366C-96BE-4587-BABC-529047265AC1}"/>
          </ac:spMkLst>
        </pc:spChg>
        <pc:spChg chg="add">
          <ac:chgData name="Weiser, David Leander" userId="S::vd237@uni-heidelberg.de::e97c4160-7409-409e-894c-5705bdfc16a6" providerId="AD" clId="Web-{27F6B093-DCF1-4B0C-815B-2E5659A8127C}" dt="2021-02-03T18:39:33.570" v="51"/>
          <ac:spMkLst>
            <pc:docMk/>
            <pc:sldMk cId="1078622680" sldId="256"/>
            <ac:spMk id="16" creationId="{C2A2366C-96BE-4587-BABC-529047265AC1}"/>
          </ac:spMkLst>
        </pc:spChg>
        <pc:picChg chg="add mod ord">
          <ac:chgData name="Weiser, David Leander" userId="S::vd237@uni-heidelberg.de::e97c4160-7409-409e-894c-5705bdfc16a6" providerId="AD" clId="Web-{27F6B093-DCF1-4B0C-815B-2E5659A8127C}" dt="2021-02-03T18:39:33.570" v="51"/>
          <ac:picMkLst>
            <pc:docMk/>
            <pc:sldMk cId="1078622680" sldId="256"/>
            <ac:picMk id="4" creationId="{1621118E-3F04-4FF0-8995-47BC26E31081}"/>
          </ac:picMkLst>
        </pc:picChg>
      </pc:sldChg>
      <pc:sldChg chg="modSp">
        <pc:chgData name="Weiser, David Leander" userId="S::vd237@uni-heidelberg.de::e97c4160-7409-409e-894c-5705bdfc16a6" providerId="AD" clId="Web-{27F6B093-DCF1-4B0C-815B-2E5659A8127C}" dt="2021-02-03T18:35:52.002" v="28" actId="20577"/>
        <pc:sldMkLst>
          <pc:docMk/>
          <pc:sldMk cId="1305238419" sldId="258"/>
        </pc:sldMkLst>
        <pc:graphicFrameChg chg="modGraphic">
          <ac:chgData name="Weiser, David Leander" userId="S::vd237@uni-heidelberg.de::e97c4160-7409-409e-894c-5705bdfc16a6" providerId="AD" clId="Web-{27F6B093-DCF1-4B0C-815B-2E5659A8127C}" dt="2021-02-03T18:35:52.002" v="28" actId="20577"/>
          <ac:graphicFrameMkLst>
            <pc:docMk/>
            <pc:sldMk cId="1305238419" sldId="258"/>
            <ac:graphicFrameMk id="5" creationId="{D70AB595-1E69-4174-A713-D21568369B6B}"/>
          </ac:graphicFrameMkLst>
        </pc:graphicFrameChg>
      </pc:sldChg>
    </pc:docChg>
  </pc:docChgLst>
  <pc:docChgLst>
    <pc:chgData name="Weiser, David Leander" userId="S::vd237@uni-heidelberg.de::e97c4160-7409-409e-894c-5705bdfc16a6" providerId="AD" clId="Web-{7858182A-46E1-4A89-BE18-BFB05210962A}"/>
    <pc:docChg chg="modSld">
      <pc:chgData name="Weiser, David Leander" userId="S::vd237@uni-heidelberg.de::e97c4160-7409-409e-894c-5705bdfc16a6" providerId="AD" clId="Web-{7858182A-46E1-4A89-BE18-BFB05210962A}" dt="2021-02-04T12:19:37.853" v="1" actId="20577"/>
      <pc:docMkLst>
        <pc:docMk/>
      </pc:docMkLst>
      <pc:sldChg chg="modSp">
        <pc:chgData name="Weiser, David Leander" userId="S::vd237@uni-heidelberg.de::e97c4160-7409-409e-894c-5705bdfc16a6" providerId="AD" clId="Web-{7858182A-46E1-4A89-BE18-BFB05210962A}" dt="2021-02-04T12:19:37.853" v="1" actId="20577"/>
        <pc:sldMkLst>
          <pc:docMk/>
          <pc:sldMk cId="463959431" sldId="277"/>
        </pc:sldMkLst>
        <pc:spChg chg="mod">
          <ac:chgData name="Weiser, David Leander" userId="S::vd237@uni-heidelberg.de::e97c4160-7409-409e-894c-5705bdfc16a6" providerId="AD" clId="Web-{7858182A-46E1-4A89-BE18-BFB05210962A}" dt="2021-02-04T12:19:37.853" v="1" actId="20577"/>
          <ac:spMkLst>
            <pc:docMk/>
            <pc:sldMk cId="463959431" sldId="277"/>
            <ac:spMk id="8" creationId="{717D1F3A-DC3F-4183-AD55-485859C365DA}"/>
          </ac:spMkLst>
        </pc:spChg>
      </pc:sldChg>
    </pc:docChg>
  </pc:docChgLst>
  <pc:docChgLst>
    <pc:chgData name="Schindler, Pascal" userId="S::ag456@uni-heidelberg.de::d0a3a1fd-51da-4354-b454-af28ac549f49" providerId="AD" clId="Web-{120D5BB5-4313-43ED-881E-DFE004B17C78}"/>
    <pc:docChg chg="modSld sldOrd">
      <pc:chgData name="Schindler, Pascal" userId="S::ag456@uni-heidelberg.de::d0a3a1fd-51da-4354-b454-af28ac549f49" providerId="AD" clId="Web-{120D5BB5-4313-43ED-881E-DFE004B17C78}" dt="2021-02-04T07:40:04.872" v="317" actId="1076"/>
      <pc:docMkLst>
        <pc:docMk/>
      </pc:docMkLst>
      <pc:sldChg chg="modSp">
        <pc:chgData name="Schindler, Pascal" userId="S::ag456@uni-heidelberg.de::d0a3a1fd-51da-4354-b454-af28ac549f49" providerId="AD" clId="Web-{120D5BB5-4313-43ED-881E-DFE004B17C78}" dt="2021-02-04T07:12:35.595" v="1" actId="20577"/>
        <pc:sldMkLst>
          <pc:docMk/>
          <pc:sldMk cId="819773152" sldId="261"/>
        </pc:sldMkLst>
        <pc:spChg chg="mod">
          <ac:chgData name="Schindler, Pascal" userId="S::ag456@uni-heidelberg.de::d0a3a1fd-51da-4354-b454-af28ac549f49" providerId="AD" clId="Web-{120D5BB5-4313-43ED-881E-DFE004B17C78}" dt="2021-02-04T07:12:35.595" v="1" actId="20577"/>
          <ac:spMkLst>
            <pc:docMk/>
            <pc:sldMk cId="819773152" sldId="261"/>
            <ac:spMk id="4" creationId="{39E1B988-AD86-42B2-90BE-1086FFFD6D4B}"/>
          </ac:spMkLst>
        </pc:spChg>
      </pc:sldChg>
      <pc:sldChg chg="modSp ord">
        <pc:chgData name="Schindler, Pascal" userId="S::ag456@uni-heidelberg.de::d0a3a1fd-51da-4354-b454-af28ac549f49" providerId="AD" clId="Web-{120D5BB5-4313-43ED-881E-DFE004B17C78}" dt="2021-02-04T07:40:04.872" v="317" actId="1076"/>
        <pc:sldMkLst>
          <pc:docMk/>
          <pc:sldMk cId="31299281" sldId="268"/>
        </pc:sldMkLst>
        <pc:spChg chg="mod">
          <ac:chgData name="Schindler, Pascal" userId="S::ag456@uni-heidelberg.de::d0a3a1fd-51da-4354-b454-af28ac549f49" providerId="AD" clId="Web-{120D5BB5-4313-43ED-881E-DFE004B17C78}" dt="2021-02-04T07:40:04.872" v="317" actId="1076"/>
          <ac:spMkLst>
            <pc:docMk/>
            <pc:sldMk cId="31299281" sldId="268"/>
            <ac:spMk id="2" creationId="{73EA0E23-F41F-43CA-93F5-487E94B6769E}"/>
          </ac:spMkLst>
        </pc:spChg>
      </pc:sldChg>
      <pc:sldChg chg="modSp">
        <pc:chgData name="Schindler, Pascal" userId="S::ag456@uni-heidelberg.de::d0a3a1fd-51da-4354-b454-af28ac549f49" providerId="AD" clId="Web-{120D5BB5-4313-43ED-881E-DFE004B17C78}" dt="2021-02-04T07:20:10.196" v="158" actId="20577"/>
        <pc:sldMkLst>
          <pc:docMk/>
          <pc:sldMk cId="2718012766" sldId="270"/>
        </pc:sldMkLst>
        <pc:spChg chg="mod">
          <ac:chgData name="Schindler, Pascal" userId="S::ag456@uni-heidelberg.de::d0a3a1fd-51da-4354-b454-af28ac549f49" providerId="AD" clId="Web-{120D5BB5-4313-43ED-881E-DFE004B17C78}" dt="2021-02-04T07:20:10.196" v="158" actId="20577"/>
          <ac:spMkLst>
            <pc:docMk/>
            <pc:sldMk cId="2718012766" sldId="270"/>
            <ac:spMk id="4" creationId="{2F9CE373-35BE-4F1F-B30C-46CAA7B45F23}"/>
          </ac:spMkLst>
        </pc:spChg>
      </pc:sldChg>
      <pc:sldChg chg="modSp">
        <pc:chgData name="Schindler, Pascal" userId="S::ag456@uni-heidelberg.de::d0a3a1fd-51da-4354-b454-af28ac549f49" providerId="AD" clId="Web-{120D5BB5-4313-43ED-881E-DFE004B17C78}" dt="2021-02-04T07:29:21.002" v="315" actId="20577"/>
        <pc:sldMkLst>
          <pc:docMk/>
          <pc:sldMk cId="2168212809" sldId="272"/>
        </pc:sldMkLst>
        <pc:spChg chg="mod">
          <ac:chgData name="Schindler, Pascal" userId="S::ag456@uni-heidelberg.de::d0a3a1fd-51da-4354-b454-af28ac549f49" providerId="AD" clId="Web-{120D5BB5-4313-43ED-881E-DFE004B17C78}" dt="2021-02-04T07:27:38.032" v="307" actId="1076"/>
          <ac:spMkLst>
            <pc:docMk/>
            <pc:sldMk cId="2168212809" sldId="272"/>
            <ac:spMk id="3" creationId="{12832FA1-A2CA-4BE8-98B6-3B7529BDBB3A}"/>
          </ac:spMkLst>
        </pc:spChg>
        <pc:spChg chg="mod">
          <ac:chgData name="Schindler, Pascal" userId="S::ag456@uni-heidelberg.de::d0a3a1fd-51da-4354-b454-af28ac549f49" providerId="AD" clId="Web-{120D5BB5-4313-43ED-881E-DFE004B17C78}" dt="2021-02-04T07:29:21.002" v="315" actId="20577"/>
          <ac:spMkLst>
            <pc:docMk/>
            <pc:sldMk cId="2168212809" sldId="272"/>
            <ac:spMk id="6" creationId="{21F5B90F-D80C-4A12-9227-02F98E58FA10}"/>
          </ac:spMkLst>
        </pc:spChg>
        <pc:picChg chg="mod">
          <ac:chgData name="Schindler, Pascal" userId="S::ag456@uni-heidelberg.de::d0a3a1fd-51da-4354-b454-af28ac549f49" providerId="AD" clId="Web-{120D5BB5-4313-43ED-881E-DFE004B17C78}" dt="2021-02-04T07:27:39.969" v="308" actId="1076"/>
          <ac:picMkLst>
            <pc:docMk/>
            <pc:sldMk cId="2168212809" sldId="272"/>
            <ac:picMk id="7" creationId="{982A7167-ECAE-4F78-B67B-4B77BABD1251}"/>
          </ac:picMkLst>
        </pc:picChg>
      </pc:sldChg>
    </pc:docChg>
  </pc:docChgLst>
  <pc:docChgLst>
    <pc:chgData name="Steinheber, Judith" userId="S::mp241@uni-heidelberg.de::99434c41-01d5-40a8-910f-e93219e56bba" providerId="AD" clId="Web-{AFA91388-0CB1-48FE-A0D2-93A48B7C0B12}"/>
    <pc:docChg chg="addSld modSld">
      <pc:chgData name="Steinheber, Judith" userId="S::mp241@uni-heidelberg.de::99434c41-01d5-40a8-910f-e93219e56bba" providerId="AD" clId="Web-{AFA91388-0CB1-48FE-A0D2-93A48B7C0B12}" dt="2021-02-04T19:08:16.501" v="39" actId="1076"/>
      <pc:docMkLst>
        <pc:docMk/>
      </pc:docMkLst>
      <pc:sldChg chg="addSp delSp modSp new mod setBg modClrScheme chgLayout">
        <pc:chgData name="Steinheber, Judith" userId="S::mp241@uni-heidelberg.de::99434c41-01d5-40a8-910f-e93219e56bba" providerId="AD" clId="Web-{AFA91388-0CB1-48FE-A0D2-93A48B7C0B12}" dt="2021-02-04T19:08:16.501" v="39" actId="1076"/>
        <pc:sldMkLst>
          <pc:docMk/>
          <pc:sldMk cId="1350387485" sldId="282"/>
        </pc:sldMkLst>
        <pc:spChg chg="mod ord">
          <ac:chgData name="Steinheber, Judith" userId="S::mp241@uni-heidelberg.de::99434c41-01d5-40a8-910f-e93219e56bba" providerId="AD" clId="Web-{AFA91388-0CB1-48FE-A0D2-93A48B7C0B12}" dt="2021-02-04T19:06:47.640" v="29"/>
          <ac:spMkLst>
            <pc:docMk/>
            <pc:sldMk cId="1350387485" sldId="282"/>
            <ac:spMk id="2" creationId="{AEED0CDF-3FB9-4CB4-B26C-33B959F1C0A6}"/>
          </ac:spMkLst>
        </pc:spChg>
        <pc:spChg chg="del">
          <ac:chgData name="Steinheber, Judith" userId="S::mp241@uni-heidelberg.de::99434c41-01d5-40a8-910f-e93219e56bba" providerId="AD" clId="Web-{AFA91388-0CB1-48FE-A0D2-93A48B7C0B12}" dt="2021-02-04T19:05:05.059" v="1"/>
          <ac:spMkLst>
            <pc:docMk/>
            <pc:sldMk cId="1350387485" sldId="282"/>
            <ac:spMk id="3" creationId="{D2CCB76C-ABC3-4C10-BFCA-48877E2178F0}"/>
          </ac:spMkLst>
        </pc:spChg>
        <pc:spChg chg="del mod ord">
          <ac:chgData name="Steinheber, Judith" userId="S::mp241@uni-heidelberg.de::99434c41-01d5-40a8-910f-e93219e56bba" providerId="AD" clId="Web-{AFA91388-0CB1-48FE-A0D2-93A48B7C0B12}" dt="2021-02-04T19:06:08.326" v="22"/>
          <ac:spMkLst>
            <pc:docMk/>
            <pc:sldMk cId="1350387485" sldId="282"/>
            <ac:spMk id="4" creationId="{400A10E3-9A27-4DD2-8C85-D0499B3E899B}"/>
          </ac:spMkLst>
        </pc:spChg>
        <pc:spChg chg="del">
          <ac:chgData name="Steinheber, Judith" userId="S::mp241@uni-heidelberg.de::99434c41-01d5-40a8-910f-e93219e56bba" providerId="AD" clId="Web-{AFA91388-0CB1-48FE-A0D2-93A48B7C0B12}" dt="2021-02-04T19:05:05.059" v="1"/>
          <ac:spMkLst>
            <pc:docMk/>
            <pc:sldMk cId="1350387485" sldId="282"/>
            <ac:spMk id="5" creationId="{878BF7B3-9EA8-41D7-A9F5-D760E3CF69E4}"/>
          </ac:spMkLst>
        </pc:spChg>
        <pc:spChg chg="del">
          <ac:chgData name="Steinheber, Judith" userId="S::mp241@uni-heidelberg.de::99434c41-01d5-40a8-910f-e93219e56bba" providerId="AD" clId="Web-{AFA91388-0CB1-48FE-A0D2-93A48B7C0B12}" dt="2021-02-04T19:05:05.059" v="1"/>
          <ac:spMkLst>
            <pc:docMk/>
            <pc:sldMk cId="1350387485" sldId="282"/>
            <ac:spMk id="6" creationId="{8750F298-2F46-404C-98AB-361CD19BAF5B}"/>
          </ac:spMkLst>
        </pc:spChg>
        <pc:spChg chg="add mod">
          <ac:chgData name="Steinheber, Judith" userId="S::mp241@uni-heidelberg.de::99434c41-01d5-40a8-910f-e93219e56bba" providerId="AD" clId="Web-{AFA91388-0CB1-48FE-A0D2-93A48B7C0B12}" dt="2021-02-04T19:08:16.501" v="39" actId="1076"/>
          <ac:spMkLst>
            <pc:docMk/>
            <pc:sldMk cId="1350387485" sldId="282"/>
            <ac:spMk id="8" creationId="{A0BF5FD8-B755-4A0E-BEFB-2D791F09AEBA}"/>
          </ac:spMkLst>
        </pc:spChg>
        <pc:spChg chg="add del">
          <ac:chgData name="Steinheber, Judith" userId="S::mp241@uni-heidelberg.de::99434c41-01d5-40a8-910f-e93219e56bba" providerId="AD" clId="Web-{AFA91388-0CB1-48FE-A0D2-93A48B7C0B12}" dt="2021-02-04T19:06:47.640" v="29"/>
          <ac:spMkLst>
            <pc:docMk/>
            <pc:sldMk cId="1350387485" sldId="282"/>
            <ac:spMk id="20" creationId="{E58348C3-6249-4952-AA86-C63DB35EA9F2}"/>
          </ac:spMkLst>
        </pc:spChg>
        <pc:grpChg chg="add del">
          <ac:chgData name="Steinheber, Judith" userId="S::mp241@uni-heidelberg.de::99434c41-01d5-40a8-910f-e93219e56bba" providerId="AD" clId="Web-{AFA91388-0CB1-48FE-A0D2-93A48B7C0B12}" dt="2021-02-04T19:06:47.640" v="29"/>
          <ac:grpSpMkLst>
            <pc:docMk/>
            <pc:sldMk cId="1350387485" sldId="282"/>
            <ac:grpSpMk id="12" creationId="{08F94D66-27EC-4CB8-8226-D7F41C161863}"/>
          </ac:grpSpMkLst>
        </pc:grpChg>
        <pc:grpChg chg="add del">
          <ac:chgData name="Steinheber, Judith" userId="S::mp241@uni-heidelberg.de::99434c41-01d5-40a8-910f-e93219e56bba" providerId="AD" clId="Web-{AFA91388-0CB1-48FE-A0D2-93A48B7C0B12}" dt="2021-02-04T19:06:47.640" v="29"/>
          <ac:grpSpMkLst>
            <pc:docMk/>
            <pc:sldMk cId="1350387485" sldId="282"/>
            <ac:grpSpMk id="22" creationId="{DE6174AD-DBB0-43E6-98C2-738DB3A15244}"/>
          </ac:grpSpMkLst>
        </pc:grpChg>
        <pc:picChg chg="add mod ord">
          <ac:chgData name="Steinheber, Judith" userId="S::mp241@uni-heidelberg.de::99434c41-01d5-40a8-910f-e93219e56bba" providerId="AD" clId="Web-{AFA91388-0CB1-48FE-A0D2-93A48B7C0B12}" dt="2021-02-04T19:07:09.578" v="32" actId="1076"/>
          <ac:picMkLst>
            <pc:docMk/>
            <pc:sldMk cId="1350387485" sldId="282"/>
            <ac:picMk id="7" creationId="{BBC7264A-97DB-4B23-9DE1-5385D2B356E9}"/>
          </ac:picMkLst>
        </pc:picChg>
      </pc:sldChg>
    </pc:docChg>
  </pc:docChgLst>
  <pc:docChgLst>
    <pc:chgData name="Schindler, Pascal" userId="S::ag456@uni-heidelberg.de::d0a3a1fd-51da-4354-b454-af28ac549f49" providerId="AD" clId="Web-{C6524F3B-7D6E-4E86-9E47-7FE0115D99B8}"/>
    <pc:docChg chg="modSld sldOrd">
      <pc:chgData name="Schindler, Pascal" userId="S::ag456@uni-heidelberg.de::d0a3a1fd-51da-4354-b454-af28ac549f49" providerId="AD" clId="Web-{C6524F3B-7D6E-4E86-9E47-7FE0115D99B8}" dt="2021-02-09T19:12:50.324" v="18" actId="1076"/>
      <pc:docMkLst>
        <pc:docMk/>
      </pc:docMkLst>
      <pc:sldChg chg="delSp">
        <pc:chgData name="Schindler, Pascal" userId="S::ag456@uni-heidelberg.de::d0a3a1fd-51da-4354-b454-af28ac549f49" providerId="AD" clId="Web-{C6524F3B-7D6E-4E86-9E47-7FE0115D99B8}" dt="2021-02-09T19:11:59.948" v="2"/>
        <pc:sldMkLst>
          <pc:docMk/>
          <pc:sldMk cId="3179058591" sldId="263"/>
        </pc:sldMkLst>
        <pc:picChg chg="del">
          <ac:chgData name="Schindler, Pascal" userId="S::ag456@uni-heidelberg.de::d0a3a1fd-51da-4354-b454-af28ac549f49" providerId="AD" clId="Web-{C6524F3B-7D6E-4E86-9E47-7FE0115D99B8}" dt="2021-02-09T19:11:59.948" v="2"/>
          <ac:picMkLst>
            <pc:docMk/>
            <pc:sldMk cId="3179058591" sldId="263"/>
            <ac:picMk id="5" creationId="{DFFC07B8-00D0-45D9-9CC1-E36157452775}"/>
          </ac:picMkLst>
        </pc:picChg>
        <pc:picChg chg="del">
          <ac:chgData name="Schindler, Pascal" userId="S::ag456@uni-heidelberg.de::d0a3a1fd-51da-4354-b454-af28ac549f49" providerId="AD" clId="Web-{C6524F3B-7D6E-4E86-9E47-7FE0115D99B8}" dt="2021-02-09T19:11:59.948" v="1"/>
          <ac:picMkLst>
            <pc:docMk/>
            <pc:sldMk cId="3179058591" sldId="263"/>
            <ac:picMk id="6" creationId="{7D966F05-7289-42B4-8A0D-0C47DE5CA901}"/>
          </ac:picMkLst>
        </pc:picChg>
      </pc:sldChg>
      <pc:sldChg chg="addSp modSp">
        <pc:chgData name="Schindler, Pascal" userId="S::ag456@uni-heidelberg.de::d0a3a1fd-51da-4354-b454-af28ac549f49" providerId="AD" clId="Web-{C6524F3B-7D6E-4E86-9E47-7FE0115D99B8}" dt="2021-02-09T19:12:50.324" v="18" actId="1076"/>
        <pc:sldMkLst>
          <pc:docMk/>
          <pc:sldMk cId="2326308070" sldId="265"/>
        </pc:sldMkLst>
        <pc:spChg chg="mod">
          <ac:chgData name="Schindler, Pascal" userId="S::ag456@uni-heidelberg.de::d0a3a1fd-51da-4354-b454-af28ac549f49" providerId="AD" clId="Web-{C6524F3B-7D6E-4E86-9E47-7FE0115D99B8}" dt="2021-02-09T19:12:50.293" v="14" actId="1076"/>
          <ac:spMkLst>
            <pc:docMk/>
            <pc:sldMk cId="2326308070" sldId="265"/>
            <ac:spMk id="2" creationId="{4DE14D0A-6EF7-4E62-A42C-F0E27CA878D3}"/>
          </ac:spMkLst>
        </pc:spChg>
        <pc:spChg chg="mod">
          <ac:chgData name="Schindler, Pascal" userId="S::ag456@uni-heidelberg.de::d0a3a1fd-51da-4354-b454-af28ac549f49" providerId="AD" clId="Web-{C6524F3B-7D6E-4E86-9E47-7FE0115D99B8}" dt="2021-02-09T19:12:50.308" v="15" actId="1076"/>
          <ac:spMkLst>
            <pc:docMk/>
            <pc:sldMk cId="2326308070" sldId="265"/>
            <ac:spMk id="3" creationId="{B5B328CE-D7BD-4F60-8C59-DFD6F81014B4}"/>
          </ac:spMkLst>
        </pc:spChg>
        <pc:spChg chg="mod">
          <ac:chgData name="Schindler, Pascal" userId="S::ag456@uni-heidelberg.de::d0a3a1fd-51da-4354-b454-af28ac549f49" providerId="AD" clId="Web-{C6524F3B-7D6E-4E86-9E47-7FE0115D99B8}" dt="2021-02-09T19:12:50.308" v="16" actId="1076"/>
          <ac:spMkLst>
            <pc:docMk/>
            <pc:sldMk cId="2326308070" sldId="265"/>
            <ac:spMk id="4" creationId="{2F9CE373-35BE-4F1F-B30C-46CAA7B45F23}"/>
          </ac:spMkLst>
        </pc:spChg>
        <pc:spChg chg="mod">
          <ac:chgData name="Schindler, Pascal" userId="S::ag456@uni-heidelberg.de::d0a3a1fd-51da-4354-b454-af28ac549f49" providerId="AD" clId="Web-{C6524F3B-7D6E-4E86-9E47-7FE0115D99B8}" dt="2021-02-09T19:12:50.324" v="17" actId="1076"/>
          <ac:spMkLst>
            <pc:docMk/>
            <pc:sldMk cId="2326308070" sldId="265"/>
            <ac:spMk id="5" creationId="{004AA5A9-35F2-454B-B51D-D004D7D804B0}"/>
          </ac:spMkLst>
        </pc:spChg>
        <pc:spChg chg="mod">
          <ac:chgData name="Schindler, Pascal" userId="S::ag456@uni-heidelberg.de::d0a3a1fd-51da-4354-b454-af28ac549f49" providerId="AD" clId="Web-{C6524F3B-7D6E-4E86-9E47-7FE0115D99B8}" dt="2021-02-09T19:12:50.324" v="18" actId="1076"/>
          <ac:spMkLst>
            <pc:docMk/>
            <pc:sldMk cId="2326308070" sldId="265"/>
            <ac:spMk id="6" creationId="{6C1E6632-6837-45ED-A2F4-986EA9D0DF7F}"/>
          </ac:spMkLst>
        </pc:spChg>
        <pc:picChg chg="add mod">
          <ac:chgData name="Schindler, Pascal" userId="S::ag456@uni-heidelberg.de::d0a3a1fd-51da-4354-b454-af28ac549f49" providerId="AD" clId="Web-{C6524F3B-7D6E-4E86-9E47-7FE0115D99B8}" dt="2021-02-09T19:12:16.948" v="9" actId="1076"/>
          <ac:picMkLst>
            <pc:docMk/>
            <pc:sldMk cId="2326308070" sldId="265"/>
            <ac:picMk id="7" creationId="{E4AC72C8-95A9-474F-A3AD-0B4ECF849DC4}"/>
          </ac:picMkLst>
        </pc:picChg>
        <pc:picChg chg="add mod">
          <ac:chgData name="Schindler, Pascal" userId="S::ag456@uni-heidelberg.de::d0a3a1fd-51da-4354-b454-af28ac549f49" providerId="AD" clId="Web-{C6524F3B-7D6E-4E86-9E47-7FE0115D99B8}" dt="2021-02-09T19:12:13.667" v="8" actId="1076"/>
          <ac:picMkLst>
            <pc:docMk/>
            <pc:sldMk cId="2326308070" sldId="265"/>
            <ac:picMk id="8" creationId="{F3ACFA28-DA96-4237-8120-74A15E93EAA6}"/>
          </ac:picMkLst>
        </pc:picChg>
      </pc:sldChg>
      <pc:sldChg chg="ord">
        <pc:chgData name="Schindler, Pascal" userId="S::ag456@uni-heidelberg.de::d0a3a1fd-51da-4354-b454-af28ac549f49" providerId="AD" clId="Web-{C6524F3B-7D6E-4E86-9E47-7FE0115D99B8}" dt="2021-02-09T19:09:03.772" v="0"/>
        <pc:sldMkLst>
          <pc:docMk/>
          <pc:sldMk cId="1809210109" sldId="293"/>
        </pc:sldMkLst>
      </pc:sldChg>
    </pc:docChg>
  </pc:docChgLst>
  <pc:docChgLst>
    <pc:chgData name="Schindler, Pascal" userId="S::ag456@uni-heidelberg.de::d0a3a1fd-51da-4354-b454-af28ac549f49" providerId="AD" clId="Web-{0FFA23DE-D2F6-4BC0-94B6-6501991744FE}"/>
    <pc:docChg chg="modSld">
      <pc:chgData name="Schindler, Pascal" userId="S::ag456@uni-heidelberg.de::d0a3a1fd-51da-4354-b454-af28ac549f49" providerId="AD" clId="Web-{0FFA23DE-D2F6-4BC0-94B6-6501991744FE}" dt="2021-02-07T18:47:25.647" v="285" actId="20577"/>
      <pc:docMkLst>
        <pc:docMk/>
      </pc:docMkLst>
      <pc:sldChg chg="modSp">
        <pc:chgData name="Schindler, Pascal" userId="S::ag456@uni-heidelberg.de::d0a3a1fd-51da-4354-b454-af28ac549f49" providerId="AD" clId="Web-{0FFA23DE-D2F6-4BC0-94B6-6501991744FE}" dt="2021-02-07T18:47:25.647" v="285" actId="20577"/>
        <pc:sldMkLst>
          <pc:docMk/>
          <pc:sldMk cId="2326308070" sldId="265"/>
        </pc:sldMkLst>
        <pc:spChg chg="mod">
          <ac:chgData name="Schindler, Pascal" userId="S::ag456@uni-heidelberg.de::d0a3a1fd-51da-4354-b454-af28ac549f49" providerId="AD" clId="Web-{0FFA23DE-D2F6-4BC0-94B6-6501991744FE}" dt="2021-02-07T18:44:19.330" v="193" actId="20577"/>
          <ac:spMkLst>
            <pc:docMk/>
            <pc:sldMk cId="2326308070" sldId="265"/>
            <ac:spMk id="3" creationId="{B5B328CE-D7BD-4F60-8C59-DFD6F81014B4}"/>
          </ac:spMkLst>
        </pc:spChg>
        <pc:spChg chg="mod">
          <ac:chgData name="Schindler, Pascal" userId="S::ag456@uni-heidelberg.de::d0a3a1fd-51da-4354-b454-af28ac549f49" providerId="AD" clId="Web-{0FFA23DE-D2F6-4BC0-94B6-6501991744FE}" dt="2021-02-07T18:47:25.647" v="285" actId="20577"/>
          <ac:spMkLst>
            <pc:docMk/>
            <pc:sldMk cId="2326308070" sldId="265"/>
            <ac:spMk id="4" creationId="{2F9CE373-35BE-4F1F-B30C-46CAA7B45F23}"/>
          </ac:spMkLst>
        </pc:spChg>
        <pc:spChg chg="mod">
          <ac:chgData name="Schindler, Pascal" userId="S::ag456@uni-heidelberg.de::d0a3a1fd-51da-4354-b454-af28ac549f49" providerId="AD" clId="Web-{0FFA23DE-D2F6-4BC0-94B6-6501991744FE}" dt="2021-02-07T18:31:03.953" v="33" actId="20577"/>
          <ac:spMkLst>
            <pc:docMk/>
            <pc:sldMk cId="2326308070" sldId="265"/>
            <ac:spMk id="5" creationId="{004AA5A9-35F2-454B-B51D-D004D7D804B0}"/>
          </ac:spMkLst>
        </pc:spChg>
        <pc:spChg chg="mod">
          <ac:chgData name="Schindler, Pascal" userId="S::ag456@uni-heidelberg.de::d0a3a1fd-51da-4354-b454-af28ac549f49" providerId="AD" clId="Web-{0FFA23DE-D2F6-4BC0-94B6-6501991744FE}" dt="2021-02-07T18:46:43.568" v="265" actId="20577"/>
          <ac:spMkLst>
            <pc:docMk/>
            <pc:sldMk cId="2326308070" sldId="265"/>
            <ac:spMk id="6" creationId="{6C1E6632-6837-45ED-A2F4-986EA9D0DF7F}"/>
          </ac:spMkLst>
        </pc:spChg>
      </pc:sldChg>
      <pc:sldChg chg="modSp">
        <pc:chgData name="Schindler, Pascal" userId="S::ag456@uni-heidelberg.de::d0a3a1fd-51da-4354-b454-af28ac549f49" providerId="AD" clId="Web-{0FFA23DE-D2F6-4BC0-94B6-6501991744FE}" dt="2021-02-07T18:34:48.927" v="158" actId="20577"/>
        <pc:sldMkLst>
          <pc:docMk/>
          <pc:sldMk cId="2168212809" sldId="272"/>
        </pc:sldMkLst>
        <pc:spChg chg="mod">
          <ac:chgData name="Schindler, Pascal" userId="S::ag456@uni-heidelberg.de::d0a3a1fd-51da-4354-b454-af28ac549f49" providerId="AD" clId="Web-{0FFA23DE-D2F6-4BC0-94B6-6501991744FE}" dt="2021-02-07T18:34:48.927" v="158" actId="20577"/>
          <ac:spMkLst>
            <pc:docMk/>
            <pc:sldMk cId="2168212809" sldId="272"/>
            <ac:spMk id="2" creationId="{73EA0E23-F41F-43CA-93F5-487E94B6769E}"/>
          </ac:spMkLst>
        </pc:spChg>
      </pc:sldChg>
      <pc:sldChg chg="modSp">
        <pc:chgData name="Schindler, Pascal" userId="S::ag456@uni-heidelberg.de::d0a3a1fd-51da-4354-b454-af28ac549f49" providerId="AD" clId="Web-{0FFA23DE-D2F6-4BC0-94B6-6501991744FE}" dt="2021-02-07T18:18:32.311" v="1" actId="20577"/>
        <pc:sldMkLst>
          <pc:docMk/>
          <pc:sldMk cId="1202275301" sldId="273"/>
        </pc:sldMkLst>
        <pc:spChg chg="mod">
          <ac:chgData name="Schindler, Pascal" userId="S::ag456@uni-heidelberg.de::d0a3a1fd-51da-4354-b454-af28ac549f49" providerId="AD" clId="Web-{0FFA23DE-D2F6-4BC0-94B6-6501991744FE}" dt="2021-02-07T18:18:32.311" v="1" actId="20577"/>
          <ac:spMkLst>
            <pc:docMk/>
            <pc:sldMk cId="1202275301" sldId="273"/>
            <ac:spMk id="2" creationId="{D67FB42D-E7B3-470E-979E-2D0CE43CD34C}"/>
          </ac:spMkLst>
        </pc:spChg>
      </pc:sldChg>
    </pc:docChg>
  </pc:docChgLst>
  <pc:docChgLst>
    <pc:chgData name="Steinheber, Judith" userId="S::mp241@uni-heidelberg.de::99434c41-01d5-40a8-910f-e93219e56bba" providerId="AD" clId="Web-{36451C81-A3EB-4E03-8333-DFE1B18961A0}"/>
    <pc:docChg chg="modSld">
      <pc:chgData name="Steinheber, Judith" userId="S::mp241@uni-heidelberg.de::99434c41-01d5-40a8-910f-e93219e56bba" providerId="AD" clId="Web-{36451C81-A3EB-4E03-8333-DFE1B18961A0}" dt="2021-02-09T17:39:55.844" v="11" actId="20577"/>
      <pc:docMkLst>
        <pc:docMk/>
      </pc:docMkLst>
      <pc:sldChg chg="modSp">
        <pc:chgData name="Steinheber, Judith" userId="S::mp241@uni-heidelberg.de::99434c41-01d5-40a8-910f-e93219e56bba" providerId="AD" clId="Web-{36451C81-A3EB-4E03-8333-DFE1B18961A0}" dt="2021-02-09T17:39:55.844" v="11" actId="20577"/>
        <pc:sldMkLst>
          <pc:docMk/>
          <pc:sldMk cId="571845475" sldId="279"/>
        </pc:sldMkLst>
        <pc:spChg chg="mod">
          <ac:chgData name="Steinheber, Judith" userId="S::mp241@uni-heidelberg.de::99434c41-01d5-40a8-910f-e93219e56bba" providerId="AD" clId="Web-{36451C81-A3EB-4E03-8333-DFE1B18961A0}" dt="2021-02-09T17:39:55.844" v="11" actId="20577"/>
          <ac:spMkLst>
            <pc:docMk/>
            <pc:sldMk cId="571845475" sldId="279"/>
            <ac:spMk id="4" creationId="{26A708AC-8A09-4D36-AE2D-D686FC885927}"/>
          </ac:spMkLst>
        </pc:spChg>
      </pc:sldChg>
    </pc:docChg>
  </pc:docChgLst>
  <pc:docChgLst>
    <pc:chgData name="Schindler, Pascal" userId="S::ag456@uni-heidelberg.de::d0a3a1fd-51da-4354-b454-af28ac549f49" providerId="AD" clId="Web-{269C9AC3-0BA8-46FB-AA5E-F4F695F4A531}"/>
    <pc:docChg chg="modSld">
      <pc:chgData name="Schindler, Pascal" userId="S::ag456@uni-heidelberg.de::d0a3a1fd-51da-4354-b454-af28ac549f49" providerId="AD" clId="Web-{269C9AC3-0BA8-46FB-AA5E-F4F695F4A531}" dt="2021-02-09T19:00:11.261" v="33" actId="1076"/>
      <pc:docMkLst>
        <pc:docMk/>
      </pc:docMkLst>
      <pc:sldChg chg="modSp">
        <pc:chgData name="Schindler, Pascal" userId="S::ag456@uni-heidelberg.de::d0a3a1fd-51da-4354-b454-af28ac549f49" providerId="AD" clId="Web-{269C9AC3-0BA8-46FB-AA5E-F4F695F4A531}" dt="2021-02-09T18:50:10.599" v="13" actId="20577"/>
        <pc:sldMkLst>
          <pc:docMk/>
          <pc:sldMk cId="837582222" sldId="262"/>
        </pc:sldMkLst>
        <pc:spChg chg="mod">
          <ac:chgData name="Schindler, Pascal" userId="S::ag456@uni-heidelberg.de::d0a3a1fd-51da-4354-b454-af28ac549f49" providerId="AD" clId="Web-{269C9AC3-0BA8-46FB-AA5E-F4F695F4A531}" dt="2021-02-09T18:50:10.599" v="13" actId="20577"/>
          <ac:spMkLst>
            <pc:docMk/>
            <pc:sldMk cId="837582222" sldId="262"/>
            <ac:spMk id="3" creationId="{084259D0-9AAF-4DE6-B49D-169E2F6FBE8E}"/>
          </ac:spMkLst>
        </pc:spChg>
      </pc:sldChg>
      <pc:sldChg chg="addSp modSp">
        <pc:chgData name="Schindler, Pascal" userId="S::ag456@uni-heidelberg.de::d0a3a1fd-51da-4354-b454-af28ac549f49" providerId="AD" clId="Web-{269C9AC3-0BA8-46FB-AA5E-F4F695F4A531}" dt="2021-02-09T19:00:11.261" v="33" actId="1076"/>
        <pc:sldMkLst>
          <pc:docMk/>
          <pc:sldMk cId="3179058591" sldId="263"/>
        </pc:sldMkLst>
        <pc:spChg chg="mod">
          <ac:chgData name="Schindler, Pascal" userId="S::ag456@uni-heidelberg.de::d0a3a1fd-51da-4354-b454-af28ac549f49" providerId="AD" clId="Web-{269C9AC3-0BA8-46FB-AA5E-F4F695F4A531}" dt="2021-02-09T18:57:40.385" v="31" actId="1076"/>
          <ac:spMkLst>
            <pc:docMk/>
            <pc:sldMk cId="3179058591" sldId="263"/>
            <ac:spMk id="3" creationId="{D7E412AE-2CDF-4D5A-9A12-AE3561550DA6}"/>
          </ac:spMkLst>
        </pc:spChg>
        <pc:spChg chg="add mod">
          <ac:chgData name="Schindler, Pascal" userId="S::ag456@uni-heidelberg.de::d0a3a1fd-51da-4354-b454-af28ac549f49" providerId="AD" clId="Web-{269C9AC3-0BA8-46FB-AA5E-F4F695F4A531}" dt="2021-02-09T18:56:58.290" v="22" actId="20577"/>
          <ac:spMkLst>
            <pc:docMk/>
            <pc:sldMk cId="3179058591" sldId="263"/>
            <ac:spMk id="4" creationId="{2FD8D7F6-3B18-4069-AC52-0EDC97C21A82}"/>
          </ac:spMkLst>
        </pc:spChg>
        <pc:picChg chg="add mod">
          <ac:chgData name="Schindler, Pascal" userId="S::ag456@uni-heidelberg.de::d0a3a1fd-51da-4354-b454-af28ac549f49" providerId="AD" clId="Web-{269C9AC3-0BA8-46FB-AA5E-F4F695F4A531}" dt="2021-02-09T18:57:35.166" v="30" actId="1076"/>
          <ac:picMkLst>
            <pc:docMk/>
            <pc:sldMk cId="3179058591" sldId="263"/>
            <ac:picMk id="5" creationId="{DFFC07B8-00D0-45D9-9CC1-E36157452775}"/>
          </ac:picMkLst>
        </pc:picChg>
        <pc:picChg chg="add mod">
          <ac:chgData name="Schindler, Pascal" userId="S::ag456@uni-heidelberg.de::d0a3a1fd-51da-4354-b454-af28ac549f49" providerId="AD" clId="Web-{269C9AC3-0BA8-46FB-AA5E-F4F695F4A531}" dt="2021-02-09T19:00:11.261" v="33" actId="1076"/>
          <ac:picMkLst>
            <pc:docMk/>
            <pc:sldMk cId="3179058591" sldId="263"/>
            <ac:picMk id="6" creationId="{7D966F05-7289-42B4-8A0D-0C47DE5CA901}"/>
          </ac:picMkLst>
        </pc:picChg>
      </pc:sldChg>
      <pc:sldChg chg="modSp">
        <pc:chgData name="Schindler, Pascal" userId="S::ag456@uni-heidelberg.de::d0a3a1fd-51da-4354-b454-af28ac549f49" providerId="AD" clId="Web-{269C9AC3-0BA8-46FB-AA5E-F4F695F4A531}" dt="2021-02-09T18:52:17.147" v="17" actId="20577"/>
        <pc:sldMkLst>
          <pc:docMk/>
          <pc:sldMk cId="2326308070" sldId="265"/>
        </pc:sldMkLst>
        <pc:spChg chg="mod">
          <ac:chgData name="Schindler, Pascal" userId="S::ag456@uni-heidelberg.de::d0a3a1fd-51da-4354-b454-af28ac549f49" providerId="AD" clId="Web-{269C9AC3-0BA8-46FB-AA5E-F4F695F4A531}" dt="2021-02-09T18:52:17.147" v="17" actId="20577"/>
          <ac:spMkLst>
            <pc:docMk/>
            <pc:sldMk cId="2326308070" sldId="265"/>
            <ac:spMk id="6" creationId="{6C1E6632-6837-45ED-A2F4-986EA9D0DF7F}"/>
          </ac:spMkLst>
        </pc:spChg>
      </pc:sldChg>
    </pc:docChg>
  </pc:docChgLst>
  <pc:docChgLst>
    <pc:chgData name="Weiser, David Leander" userId="S::vd237@uni-heidelberg.de::e97c4160-7409-409e-894c-5705bdfc16a6" providerId="AD" clId="Web-{C9BC9631-03B5-4487-BFD1-097BA4505FA1}"/>
    <pc:docChg chg="addSld modSld">
      <pc:chgData name="Weiser, David Leander" userId="S::vd237@uni-heidelberg.de::e97c4160-7409-409e-894c-5705bdfc16a6" providerId="AD" clId="Web-{C9BC9631-03B5-4487-BFD1-097BA4505FA1}" dt="2021-02-03T20:23:38.995" v="1391" actId="1076"/>
      <pc:docMkLst>
        <pc:docMk/>
      </pc:docMkLst>
      <pc:sldChg chg="addSp modSp">
        <pc:chgData name="Weiser, David Leander" userId="S::vd237@uni-heidelberg.de::e97c4160-7409-409e-894c-5705bdfc16a6" providerId="AD" clId="Web-{C9BC9631-03B5-4487-BFD1-097BA4505FA1}" dt="2021-02-03T19:15:18.510" v="868" actId="20577"/>
        <pc:sldMkLst>
          <pc:docMk/>
          <pc:sldMk cId="424482226" sldId="259"/>
        </pc:sldMkLst>
        <pc:spChg chg="mod">
          <ac:chgData name="Weiser, David Leander" userId="S::vd237@uni-heidelberg.de::e97c4160-7409-409e-894c-5705bdfc16a6" providerId="AD" clId="Web-{C9BC9631-03B5-4487-BFD1-097BA4505FA1}" dt="2021-02-03T18:44:45.593" v="72" actId="1076"/>
          <ac:spMkLst>
            <pc:docMk/>
            <pc:sldMk cId="424482226" sldId="259"/>
            <ac:spMk id="2" creationId="{D022918B-02FF-4C10-9963-7653F975F860}"/>
          </ac:spMkLst>
        </pc:spChg>
        <pc:spChg chg="mod">
          <ac:chgData name="Weiser, David Leander" userId="S::vd237@uni-heidelberg.de::e97c4160-7409-409e-894c-5705bdfc16a6" providerId="AD" clId="Web-{C9BC9631-03B5-4487-BFD1-097BA4505FA1}" dt="2021-02-03T18:44:48.203" v="73" actId="1076"/>
          <ac:spMkLst>
            <pc:docMk/>
            <pc:sldMk cId="424482226" sldId="259"/>
            <ac:spMk id="3" creationId="{AE8897F6-E365-4DDC-812B-6E21208CD310}"/>
          </ac:spMkLst>
        </pc:spChg>
        <pc:spChg chg="mod">
          <ac:chgData name="Weiser, David Leander" userId="S::vd237@uni-heidelberg.de::e97c4160-7409-409e-894c-5705bdfc16a6" providerId="AD" clId="Web-{C9BC9631-03B5-4487-BFD1-097BA4505FA1}" dt="2021-02-03T18:43:51.670" v="49" actId="1076"/>
          <ac:spMkLst>
            <pc:docMk/>
            <pc:sldMk cId="424482226" sldId="259"/>
            <ac:spMk id="5" creationId="{D9AB7AF6-1EB5-425B-851E-34DFCCC76BF6}"/>
          </ac:spMkLst>
        </pc:spChg>
        <pc:spChg chg="mod">
          <ac:chgData name="Weiser, David Leander" userId="S::vd237@uni-heidelberg.de::e97c4160-7409-409e-894c-5705bdfc16a6" providerId="AD" clId="Web-{C9BC9631-03B5-4487-BFD1-097BA4505FA1}" dt="2021-02-03T19:15:18.510" v="868" actId="20577"/>
          <ac:spMkLst>
            <pc:docMk/>
            <pc:sldMk cId="424482226" sldId="259"/>
            <ac:spMk id="6" creationId="{ABA3A103-C017-4CC4-8198-CE1DEF3D865F}"/>
          </ac:spMkLst>
        </pc:spChg>
        <pc:spChg chg="mod">
          <ac:chgData name="Weiser, David Leander" userId="S::vd237@uni-heidelberg.de::e97c4160-7409-409e-894c-5705bdfc16a6" providerId="AD" clId="Web-{C9BC9631-03B5-4487-BFD1-097BA4505FA1}" dt="2021-02-03T18:45:04.938" v="76" actId="20577"/>
          <ac:spMkLst>
            <pc:docMk/>
            <pc:sldMk cId="424482226" sldId="259"/>
            <ac:spMk id="7" creationId="{ED92A168-1839-47A8-8865-3479CAC8ACE4}"/>
          </ac:spMkLst>
        </pc:spChg>
        <pc:spChg chg="add mod">
          <ac:chgData name="Weiser, David Leander" userId="S::vd237@uni-heidelberg.de::e97c4160-7409-409e-894c-5705bdfc16a6" providerId="AD" clId="Web-{C9BC9631-03B5-4487-BFD1-097BA4505FA1}" dt="2021-02-03T18:45:14.313" v="80" actId="1076"/>
          <ac:spMkLst>
            <pc:docMk/>
            <pc:sldMk cId="424482226" sldId="259"/>
            <ac:spMk id="8" creationId="{102CB585-0FDC-4FA0-893C-FDA72485C344}"/>
          </ac:spMkLst>
        </pc:spChg>
      </pc:sldChg>
      <pc:sldChg chg="modSp">
        <pc:chgData name="Weiser, David Leander" userId="S::vd237@uni-heidelberg.de::e97c4160-7409-409e-894c-5705bdfc16a6" providerId="AD" clId="Web-{C9BC9631-03B5-4487-BFD1-097BA4505FA1}" dt="2021-02-03T18:49:23.412" v="304" actId="20577"/>
        <pc:sldMkLst>
          <pc:docMk/>
          <pc:sldMk cId="819773152" sldId="261"/>
        </pc:sldMkLst>
        <pc:spChg chg="mod">
          <ac:chgData name="Weiser, David Leander" userId="S::vd237@uni-heidelberg.de::e97c4160-7409-409e-894c-5705bdfc16a6" providerId="AD" clId="Web-{C9BC9631-03B5-4487-BFD1-097BA4505FA1}" dt="2021-02-03T18:47:39.035" v="225" actId="20577"/>
          <ac:spMkLst>
            <pc:docMk/>
            <pc:sldMk cId="819773152" sldId="261"/>
            <ac:spMk id="2" creationId="{B3F59DAE-0E3D-45E8-9C0A-77375CEE3822}"/>
          </ac:spMkLst>
        </pc:spChg>
        <pc:spChg chg="mod">
          <ac:chgData name="Weiser, David Leander" userId="S::vd237@uni-heidelberg.de::e97c4160-7409-409e-894c-5705bdfc16a6" providerId="AD" clId="Web-{C9BC9631-03B5-4487-BFD1-097BA4505FA1}" dt="2021-02-03T18:47:42.910" v="226" actId="20577"/>
          <ac:spMkLst>
            <pc:docMk/>
            <pc:sldMk cId="819773152" sldId="261"/>
            <ac:spMk id="3" creationId="{65BCAE17-9910-45C2-9AEE-5A56A16F148C}"/>
          </ac:spMkLst>
        </pc:spChg>
        <pc:spChg chg="mod">
          <ac:chgData name="Weiser, David Leander" userId="S::vd237@uni-heidelberg.de::e97c4160-7409-409e-894c-5705bdfc16a6" providerId="AD" clId="Web-{C9BC9631-03B5-4487-BFD1-097BA4505FA1}" dt="2021-02-03T18:48:25.567" v="263" actId="20577"/>
          <ac:spMkLst>
            <pc:docMk/>
            <pc:sldMk cId="819773152" sldId="261"/>
            <ac:spMk id="4" creationId="{39E1B988-AD86-42B2-90BE-1086FFFD6D4B}"/>
          </ac:spMkLst>
        </pc:spChg>
        <pc:spChg chg="mod">
          <ac:chgData name="Weiser, David Leander" userId="S::vd237@uni-heidelberg.de::e97c4160-7409-409e-894c-5705bdfc16a6" providerId="AD" clId="Web-{C9BC9631-03B5-4487-BFD1-097BA4505FA1}" dt="2021-02-03T18:48:40.989" v="272" actId="20577"/>
          <ac:spMkLst>
            <pc:docMk/>
            <pc:sldMk cId="819773152" sldId="261"/>
            <ac:spMk id="5" creationId="{ED32C2FE-143D-4690-AE2B-CEE8F3E21CE1}"/>
          </ac:spMkLst>
        </pc:spChg>
        <pc:spChg chg="mod">
          <ac:chgData name="Weiser, David Leander" userId="S::vd237@uni-heidelberg.de::e97c4160-7409-409e-894c-5705bdfc16a6" providerId="AD" clId="Web-{C9BC9631-03B5-4487-BFD1-097BA4505FA1}" dt="2021-02-03T18:49:23.412" v="304" actId="20577"/>
          <ac:spMkLst>
            <pc:docMk/>
            <pc:sldMk cId="819773152" sldId="261"/>
            <ac:spMk id="6" creationId="{8B12AA8F-8973-4F47-BE40-2F61A33F9804}"/>
          </ac:spMkLst>
        </pc:spChg>
      </pc:sldChg>
      <pc:sldChg chg="modSp">
        <pc:chgData name="Weiser, David Leander" userId="S::vd237@uni-heidelberg.de::e97c4160-7409-409e-894c-5705bdfc16a6" providerId="AD" clId="Web-{C9BC9631-03B5-4487-BFD1-097BA4505FA1}" dt="2021-02-03T18:47:23.206" v="212" actId="20577"/>
        <pc:sldMkLst>
          <pc:docMk/>
          <pc:sldMk cId="1197309217" sldId="264"/>
        </pc:sldMkLst>
        <pc:spChg chg="mod">
          <ac:chgData name="Weiser, David Leander" userId="S::vd237@uni-heidelberg.de::e97c4160-7409-409e-894c-5705bdfc16a6" providerId="AD" clId="Web-{C9BC9631-03B5-4487-BFD1-097BA4505FA1}" dt="2021-02-03T18:47:20.050" v="210" actId="20577"/>
          <ac:spMkLst>
            <pc:docMk/>
            <pc:sldMk cId="1197309217" sldId="264"/>
            <ac:spMk id="2" creationId="{B9426375-BC00-4282-AE64-A0C9B1539A05}"/>
          </ac:spMkLst>
        </pc:spChg>
        <pc:spChg chg="mod">
          <ac:chgData name="Weiser, David Leander" userId="S::vd237@uni-heidelberg.de::e97c4160-7409-409e-894c-5705bdfc16a6" providerId="AD" clId="Web-{C9BC9631-03B5-4487-BFD1-097BA4505FA1}" dt="2021-02-03T18:47:23.206" v="212" actId="20577"/>
          <ac:spMkLst>
            <pc:docMk/>
            <pc:sldMk cId="1197309217" sldId="264"/>
            <ac:spMk id="3" creationId="{DDE1EB95-8439-4210-AB5B-BE101DE1B4A8}"/>
          </ac:spMkLst>
        </pc:spChg>
      </pc:sldChg>
      <pc:sldChg chg="addSp delSp modSp new mod setBg">
        <pc:chgData name="Weiser, David Leander" userId="S::vd237@uni-heidelberg.de::e97c4160-7409-409e-894c-5705bdfc16a6" providerId="AD" clId="Web-{C9BC9631-03B5-4487-BFD1-097BA4505FA1}" dt="2021-02-03T19:10:49.270" v="823" actId="1076"/>
        <pc:sldMkLst>
          <pc:docMk/>
          <pc:sldMk cId="890694299" sldId="274"/>
        </pc:sldMkLst>
        <pc:spChg chg="mod">
          <ac:chgData name="Weiser, David Leander" userId="S::vd237@uni-heidelberg.de::e97c4160-7409-409e-894c-5705bdfc16a6" providerId="AD" clId="Web-{C9BC9631-03B5-4487-BFD1-097BA4505FA1}" dt="2021-02-03T19:01:33.914" v="560" actId="20577"/>
          <ac:spMkLst>
            <pc:docMk/>
            <pc:sldMk cId="890694299" sldId="274"/>
            <ac:spMk id="2" creationId="{D5997FA6-4B5A-453F-BD70-9194F5F331C5}"/>
          </ac:spMkLst>
        </pc:spChg>
        <pc:spChg chg="del">
          <ac:chgData name="Weiser, David Leander" userId="S::vd237@uni-heidelberg.de::e97c4160-7409-409e-894c-5705bdfc16a6" providerId="AD" clId="Web-{C9BC9631-03B5-4487-BFD1-097BA4505FA1}" dt="2021-02-03T18:51:19.696" v="335"/>
          <ac:spMkLst>
            <pc:docMk/>
            <pc:sldMk cId="890694299" sldId="274"/>
            <ac:spMk id="3" creationId="{A1947D0A-6DD6-4BF5-9EF1-A114E3243550}"/>
          </ac:spMkLst>
        </pc:spChg>
        <pc:spChg chg="del">
          <ac:chgData name="Weiser, David Leander" userId="S::vd237@uni-heidelberg.de::e97c4160-7409-409e-894c-5705bdfc16a6" providerId="AD" clId="Web-{C9BC9631-03B5-4487-BFD1-097BA4505FA1}" dt="2021-02-03T18:51:18.180" v="334"/>
          <ac:spMkLst>
            <pc:docMk/>
            <pc:sldMk cId="890694299" sldId="274"/>
            <ac:spMk id="4" creationId="{7E64F09E-DEA3-4538-999B-46F5DDF3A4A3}"/>
          </ac:spMkLst>
        </pc:spChg>
        <pc:spChg chg="del">
          <ac:chgData name="Weiser, David Leander" userId="S::vd237@uni-heidelberg.de::e97c4160-7409-409e-894c-5705bdfc16a6" providerId="AD" clId="Web-{C9BC9631-03B5-4487-BFD1-097BA4505FA1}" dt="2021-02-03T18:51:22.431" v="336"/>
          <ac:spMkLst>
            <pc:docMk/>
            <pc:sldMk cId="890694299" sldId="274"/>
            <ac:spMk id="5" creationId="{36280C84-C344-4C28-B7F8-2449BE7AA397}"/>
          </ac:spMkLst>
        </pc:spChg>
        <pc:spChg chg="del">
          <ac:chgData name="Weiser, David Leander" userId="S::vd237@uni-heidelberg.de::e97c4160-7409-409e-894c-5705bdfc16a6" providerId="AD" clId="Web-{C9BC9631-03B5-4487-BFD1-097BA4505FA1}" dt="2021-02-03T18:51:24.009" v="337"/>
          <ac:spMkLst>
            <pc:docMk/>
            <pc:sldMk cId="890694299" sldId="274"/>
            <ac:spMk id="6" creationId="{5A43AD90-C820-487E-9E10-B73A83B981C6}"/>
          </ac:spMkLst>
        </pc:spChg>
        <pc:spChg chg="add mod ord">
          <ac:chgData name="Weiser, David Leander" userId="S::vd237@uni-heidelberg.de::e97c4160-7409-409e-894c-5705bdfc16a6" providerId="AD" clId="Web-{C9BC9631-03B5-4487-BFD1-097BA4505FA1}" dt="2021-02-03T19:10:49.270" v="823" actId="1076"/>
          <ac:spMkLst>
            <pc:docMk/>
            <pc:sldMk cId="890694299" sldId="274"/>
            <ac:spMk id="20" creationId="{9A38BAE8-54DE-40A9-9E93-F69A78D0D254}"/>
          </ac:spMkLst>
        </pc:spChg>
        <pc:spChg chg="add del">
          <ac:chgData name="Weiser, David Leander" userId="S::vd237@uni-heidelberg.de::e97c4160-7409-409e-894c-5705bdfc16a6" providerId="AD" clId="Web-{C9BC9631-03B5-4487-BFD1-097BA4505FA1}" dt="2021-02-03T18:52:58.542" v="349"/>
          <ac:spMkLst>
            <pc:docMk/>
            <pc:sldMk cId="890694299" sldId="274"/>
            <ac:spMk id="21" creationId="{27728DE0-08FC-4361-9A63-45CBB2F871D1}"/>
          </ac:spMkLst>
        </pc:spChg>
        <pc:spChg chg="add mod">
          <ac:chgData name="Weiser, David Leander" userId="S::vd237@uni-heidelberg.de::e97c4160-7409-409e-894c-5705bdfc16a6" providerId="AD" clId="Web-{C9BC9631-03B5-4487-BFD1-097BA4505FA1}" dt="2021-02-03T19:10:38.895" v="821" actId="1076"/>
          <ac:spMkLst>
            <pc:docMk/>
            <pc:sldMk cId="890694299" sldId="274"/>
            <ac:spMk id="22" creationId="{0F1CEA95-C50C-4C8C-98A3-E462C6C556B4}"/>
          </ac:spMkLst>
        </pc:spChg>
        <pc:spChg chg="add del">
          <ac:chgData name="Weiser, David Leander" userId="S::vd237@uni-heidelberg.de::e97c4160-7409-409e-894c-5705bdfc16a6" providerId="AD" clId="Web-{C9BC9631-03B5-4487-BFD1-097BA4505FA1}" dt="2021-02-03T18:52:58.542" v="349"/>
          <ac:spMkLst>
            <pc:docMk/>
            <pc:sldMk cId="890694299" sldId="274"/>
            <ac:spMk id="31" creationId="{38896A2C-228D-4C37-B4A4-2BD326E0B07F}"/>
          </ac:spMkLst>
        </pc:spChg>
        <pc:spChg chg="add del">
          <ac:chgData name="Weiser, David Leander" userId="S::vd237@uni-heidelberg.de::e97c4160-7409-409e-894c-5705bdfc16a6" providerId="AD" clId="Web-{C9BC9631-03B5-4487-BFD1-097BA4505FA1}" dt="2021-02-03T18:53:29.621" v="357"/>
          <ac:spMkLst>
            <pc:docMk/>
            <pc:sldMk cId="890694299" sldId="274"/>
            <ac:spMk id="44" creationId="{E58348C3-6249-4952-AA86-C63DB35EA9F2}"/>
          </ac:spMkLst>
        </pc:spChg>
        <pc:spChg chg="add del">
          <ac:chgData name="Weiser, David Leander" userId="S::vd237@uni-heidelberg.de::e97c4160-7409-409e-894c-5705bdfc16a6" providerId="AD" clId="Web-{C9BC9631-03B5-4487-BFD1-097BA4505FA1}" dt="2021-02-03T18:59:54.911" v="528"/>
          <ac:spMkLst>
            <pc:docMk/>
            <pc:sldMk cId="890694299" sldId="274"/>
            <ac:spMk id="65" creationId="{260615AE-7DBC-4FF7-9107-9FE957695B02}"/>
          </ac:spMkLst>
        </pc:spChg>
        <pc:grpChg chg="add del">
          <ac:chgData name="Weiser, David Leander" userId="S::vd237@uni-heidelberg.de::e97c4160-7409-409e-894c-5705bdfc16a6" providerId="AD" clId="Web-{C9BC9631-03B5-4487-BFD1-097BA4505FA1}" dt="2021-02-03T18:52:58.542" v="349"/>
          <ac:grpSpMkLst>
            <pc:docMk/>
            <pc:sldMk cId="890694299" sldId="274"/>
            <ac:grpSpMk id="13" creationId="{7CD2F605-77BD-4D9C-BC95-97EB75D69D88}"/>
          </ac:grpSpMkLst>
        </pc:grpChg>
        <pc:grpChg chg="add del">
          <ac:chgData name="Weiser, David Leander" userId="S::vd237@uni-heidelberg.de::e97c4160-7409-409e-894c-5705bdfc16a6" providerId="AD" clId="Web-{C9BC9631-03B5-4487-BFD1-097BA4505FA1}" dt="2021-02-03T18:52:58.542" v="349"/>
          <ac:grpSpMkLst>
            <pc:docMk/>
            <pc:sldMk cId="890694299" sldId="274"/>
            <ac:grpSpMk id="23" creationId="{8A667A12-75E6-4C14-B996-78D64D0DFCAD}"/>
          </ac:grpSpMkLst>
        </pc:grpChg>
        <pc:grpChg chg="add del">
          <ac:chgData name="Weiser, David Leander" userId="S::vd237@uni-heidelberg.de::e97c4160-7409-409e-894c-5705bdfc16a6" providerId="AD" clId="Web-{C9BC9631-03B5-4487-BFD1-097BA4505FA1}" dt="2021-02-03T18:53:29.621" v="357"/>
          <ac:grpSpMkLst>
            <pc:docMk/>
            <pc:sldMk cId="890694299" sldId="274"/>
            <ac:grpSpMk id="36" creationId="{08F94D66-27EC-4CB8-8226-D7F41C161863}"/>
          </ac:grpSpMkLst>
        </pc:grpChg>
        <pc:grpChg chg="add del">
          <ac:chgData name="Weiser, David Leander" userId="S::vd237@uni-heidelberg.de::e97c4160-7409-409e-894c-5705bdfc16a6" providerId="AD" clId="Web-{C9BC9631-03B5-4487-BFD1-097BA4505FA1}" dt="2021-02-03T18:53:29.621" v="357"/>
          <ac:grpSpMkLst>
            <pc:docMk/>
            <pc:sldMk cId="890694299" sldId="274"/>
            <ac:grpSpMk id="46" creationId="{DE6174AD-DBB0-43E6-98C2-738DB3A15244}"/>
          </ac:grpSpMkLst>
        </pc:grpChg>
        <pc:grpChg chg="add del">
          <ac:chgData name="Weiser, David Leander" userId="S::vd237@uni-heidelberg.de::e97c4160-7409-409e-894c-5705bdfc16a6" providerId="AD" clId="Web-{C9BC9631-03B5-4487-BFD1-097BA4505FA1}" dt="2021-02-03T18:59:54.911" v="528"/>
          <ac:grpSpMkLst>
            <pc:docMk/>
            <pc:sldMk cId="890694299" sldId="274"/>
            <ac:grpSpMk id="57" creationId="{C616B3DC-C165-433D-9187-62DCC0E317D3}"/>
          </ac:grpSpMkLst>
        </pc:grpChg>
        <pc:grpChg chg="add">
          <ac:chgData name="Weiser, David Leander" userId="S::vd237@uni-heidelberg.de::e97c4160-7409-409e-894c-5705bdfc16a6" providerId="AD" clId="Web-{C9BC9631-03B5-4487-BFD1-097BA4505FA1}" dt="2021-02-03T18:59:54.911" v="528"/>
          <ac:grpSpMkLst>
            <pc:docMk/>
            <pc:sldMk cId="890694299" sldId="274"/>
            <ac:grpSpMk id="70" creationId="{8AEBEFE2-515F-4B18-8468-97D8C730986A}"/>
          </ac:grpSpMkLst>
        </pc:grpChg>
        <pc:picChg chg="add del mod">
          <ac:chgData name="Weiser, David Leander" userId="S::vd237@uni-heidelberg.de::e97c4160-7409-409e-894c-5705bdfc16a6" providerId="AD" clId="Web-{C9BC9631-03B5-4487-BFD1-097BA4505FA1}" dt="2021-02-03T18:52:38.417" v="347"/>
          <ac:picMkLst>
            <pc:docMk/>
            <pc:sldMk cId="890694299" sldId="274"/>
            <ac:picMk id="7" creationId="{D94D0C96-736E-4D90-91CC-71F0C834DC03}"/>
          </ac:picMkLst>
        </pc:picChg>
        <pc:picChg chg="add del mod">
          <ac:chgData name="Weiser, David Leander" userId="S::vd237@uni-heidelberg.de::e97c4160-7409-409e-894c-5705bdfc16a6" providerId="AD" clId="Web-{C9BC9631-03B5-4487-BFD1-097BA4505FA1}" dt="2021-02-03T18:52:27.416" v="345"/>
          <ac:picMkLst>
            <pc:docMk/>
            <pc:sldMk cId="890694299" sldId="274"/>
            <ac:picMk id="8" creationId="{2F3EA713-BB29-4048-A90D-23C47B982F84}"/>
          </ac:picMkLst>
        </pc:picChg>
        <pc:picChg chg="add del mod">
          <ac:chgData name="Weiser, David Leander" userId="S::vd237@uni-heidelberg.de::e97c4160-7409-409e-894c-5705bdfc16a6" providerId="AD" clId="Web-{C9BC9631-03B5-4487-BFD1-097BA4505FA1}" dt="2021-02-03T18:53:13.449" v="353"/>
          <ac:picMkLst>
            <pc:docMk/>
            <pc:sldMk cId="890694299" sldId="274"/>
            <ac:picMk id="9" creationId="{156A4433-9567-4BB9-A89B-2775E866D328}"/>
          </ac:picMkLst>
        </pc:picChg>
        <pc:picChg chg="add del mod">
          <ac:chgData name="Weiser, David Leander" userId="S::vd237@uni-heidelberg.de::e97c4160-7409-409e-894c-5705bdfc16a6" providerId="AD" clId="Web-{C9BC9631-03B5-4487-BFD1-097BA4505FA1}" dt="2021-02-03T18:53:19.636" v="355"/>
          <ac:picMkLst>
            <pc:docMk/>
            <pc:sldMk cId="890694299" sldId="274"/>
            <ac:picMk id="10" creationId="{4429B099-2B9B-4F15-A0D8-F65C5CD08DA2}"/>
          </ac:picMkLst>
        </pc:picChg>
        <pc:picChg chg="add mod">
          <ac:chgData name="Weiser, David Leander" userId="S::vd237@uni-heidelberg.de::e97c4160-7409-409e-894c-5705bdfc16a6" providerId="AD" clId="Web-{C9BC9631-03B5-4487-BFD1-097BA4505FA1}" dt="2021-02-03T19:10:33.129" v="819" actId="1076"/>
          <ac:picMkLst>
            <pc:docMk/>
            <pc:sldMk cId="890694299" sldId="274"/>
            <ac:picMk id="11" creationId="{BAE96614-1FE6-4966-906B-122174890790}"/>
          </ac:picMkLst>
        </pc:picChg>
        <pc:picChg chg="add mod">
          <ac:chgData name="Weiser, David Leander" userId="S::vd237@uni-heidelberg.de::e97c4160-7409-409e-894c-5705bdfc16a6" providerId="AD" clId="Web-{C9BC9631-03B5-4487-BFD1-097BA4505FA1}" dt="2021-02-03T19:10:34.973" v="820" actId="1076"/>
          <ac:picMkLst>
            <pc:docMk/>
            <pc:sldMk cId="890694299" sldId="274"/>
            <ac:picMk id="12" creationId="{52511014-178A-475C-A165-776B3099673E}"/>
          </ac:picMkLst>
        </pc:picChg>
      </pc:sldChg>
      <pc:sldChg chg="addSp delSp modSp new mod setBg">
        <pc:chgData name="Weiser, David Leander" userId="S::vd237@uni-heidelberg.de::e97c4160-7409-409e-894c-5705bdfc16a6" providerId="AD" clId="Web-{C9BC9631-03B5-4487-BFD1-097BA4505FA1}" dt="2021-02-03T19:43:00.511" v="924" actId="1076"/>
        <pc:sldMkLst>
          <pc:docMk/>
          <pc:sldMk cId="1495580574" sldId="275"/>
        </pc:sldMkLst>
        <pc:spChg chg="mod">
          <ac:chgData name="Weiser, David Leander" userId="S::vd237@uni-heidelberg.de::e97c4160-7409-409e-894c-5705bdfc16a6" providerId="AD" clId="Web-{C9BC9631-03B5-4487-BFD1-097BA4505FA1}" dt="2021-02-03T19:42:19.385" v="897" actId="1076"/>
          <ac:spMkLst>
            <pc:docMk/>
            <pc:sldMk cId="1495580574" sldId="275"/>
            <ac:spMk id="2" creationId="{79586BED-13DC-4206-9CF6-F1B3F961A712}"/>
          </ac:spMkLst>
        </pc:spChg>
        <pc:spChg chg="del">
          <ac:chgData name="Weiser, David Leander" userId="S::vd237@uni-heidelberg.de::e97c4160-7409-409e-894c-5705bdfc16a6" providerId="AD" clId="Web-{C9BC9631-03B5-4487-BFD1-097BA4505FA1}" dt="2021-02-03T18:55:35.952" v="391"/>
          <ac:spMkLst>
            <pc:docMk/>
            <pc:sldMk cId="1495580574" sldId="275"/>
            <ac:spMk id="3" creationId="{7A5E0130-A497-44B1-AC15-101DB29AF39E}"/>
          </ac:spMkLst>
        </pc:spChg>
        <pc:spChg chg="mod">
          <ac:chgData name="Weiser, David Leander" userId="S::vd237@uni-heidelberg.de::e97c4160-7409-409e-894c-5705bdfc16a6" providerId="AD" clId="Web-{C9BC9631-03B5-4487-BFD1-097BA4505FA1}" dt="2021-02-03T19:43:00.511" v="924" actId="1076"/>
          <ac:spMkLst>
            <pc:docMk/>
            <pc:sldMk cId="1495580574" sldId="275"/>
            <ac:spMk id="4" creationId="{8DBD40C3-22CA-426B-ABC0-F737A9765A00}"/>
          </ac:spMkLst>
        </pc:spChg>
        <pc:spChg chg="del">
          <ac:chgData name="Weiser, David Leander" userId="S::vd237@uni-heidelberg.de::e97c4160-7409-409e-894c-5705bdfc16a6" providerId="AD" clId="Web-{C9BC9631-03B5-4487-BFD1-097BA4505FA1}" dt="2021-02-03T19:07:33.765" v="711"/>
          <ac:spMkLst>
            <pc:docMk/>
            <pc:sldMk cId="1495580574" sldId="275"/>
            <ac:spMk id="5" creationId="{786D8BCF-55ED-4D7A-A7DB-38D211CDB146}"/>
          </ac:spMkLst>
        </pc:spChg>
        <pc:spChg chg="del mod">
          <ac:chgData name="Weiser, David Leander" userId="S::vd237@uni-heidelberg.de::e97c4160-7409-409e-894c-5705bdfc16a6" providerId="AD" clId="Web-{C9BC9631-03B5-4487-BFD1-097BA4505FA1}" dt="2021-02-03T19:12:30.710" v="859"/>
          <ac:spMkLst>
            <pc:docMk/>
            <pc:sldMk cId="1495580574" sldId="275"/>
            <ac:spMk id="6" creationId="{BF91D358-D0EC-4D57-B7EF-F0612DE532CB}"/>
          </ac:spMkLst>
        </pc:spChg>
        <pc:spChg chg="add del mod">
          <ac:chgData name="Weiser, David Leander" userId="S::vd237@uni-heidelberg.de::e97c4160-7409-409e-894c-5705bdfc16a6" providerId="AD" clId="Web-{C9BC9631-03B5-4487-BFD1-097BA4505FA1}" dt="2021-02-03T19:12:35.335" v="862"/>
          <ac:spMkLst>
            <pc:docMk/>
            <pc:sldMk cId="1495580574" sldId="275"/>
            <ac:spMk id="8" creationId="{780A187C-38D2-47C4-A80F-6E92ED4C86F1}"/>
          </ac:spMkLst>
        </pc:spChg>
        <pc:spChg chg="add">
          <ac:chgData name="Weiser, David Leander" userId="S::vd237@uni-heidelberg.de::e97c4160-7409-409e-894c-5705bdfc16a6" providerId="AD" clId="Web-{C9BC9631-03B5-4487-BFD1-097BA4505FA1}" dt="2021-02-03T19:42:07.025" v="896"/>
          <ac:spMkLst>
            <pc:docMk/>
            <pc:sldMk cId="1495580574" sldId="275"/>
            <ac:spMk id="17" creationId="{6AD30037-67ED-4367-9BE0-45787510BF13}"/>
          </ac:spMkLst>
        </pc:spChg>
        <pc:grpChg chg="add">
          <ac:chgData name="Weiser, David Leander" userId="S::vd237@uni-heidelberg.de::e97c4160-7409-409e-894c-5705bdfc16a6" providerId="AD" clId="Web-{C9BC9631-03B5-4487-BFD1-097BA4505FA1}" dt="2021-02-03T19:42:07.025" v="896"/>
          <ac:grpSpMkLst>
            <pc:docMk/>
            <pc:sldMk cId="1495580574" sldId="275"/>
            <ac:grpSpMk id="9" creationId="{260ACC13-B825-49F3-93DE-C8B8F2FA37A1}"/>
          </ac:grpSpMkLst>
        </pc:grpChg>
        <pc:grpChg chg="add">
          <ac:chgData name="Weiser, David Leander" userId="S::vd237@uni-heidelberg.de::e97c4160-7409-409e-894c-5705bdfc16a6" providerId="AD" clId="Web-{C9BC9631-03B5-4487-BFD1-097BA4505FA1}" dt="2021-02-03T19:42:07.025" v="896"/>
          <ac:grpSpMkLst>
            <pc:docMk/>
            <pc:sldMk cId="1495580574" sldId="275"/>
            <ac:grpSpMk id="19" creationId="{50841A4E-5BC1-44B4-83CF-D524E8AEAD64}"/>
          </ac:grpSpMkLst>
        </pc:grpChg>
        <pc:picChg chg="add mod ord">
          <ac:chgData name="Weiser, David Leander" userId="S::vd237@uni-heidelberg.de::e97c4160-7409-409e-894c-5705bdfc16a6" providerId="AD" clId="Web-{C9BC9631-03B5-4487-BFD1-097BA4505FA1}" dt="2021-02-03T19:42:07.025" v="896"/>
          <ac:picMkLst>
            <pc:docMk/>
            <pc:sldMk cId="1495580574" sldId="275"/>
            <ac:picMk id="3" creationId="{96060B71-DE4A-4BD5-B54F-6F521017D74D}"/>
          </ac:picMkLst>
        </pc:picChg>
      </pc:sldChg>
      <pc:sldChg chg="addSp delSp modSp new">
        <pc:chgData name="Weiser, David Leander" userId="S::vd237@uni-heidelberg.de::e97c4160-7409-409e-894c-5705bdfc16a6" providerId="AD" clId="Web-{C9BC9631-03B5-4487-BFD1-097BA4505FA1}" dt="2021-02-03T20:23:38.995" v="1391" actId="1076"/>
        <pc:sldMkLst>
          <pc:docMk/>
          <pc:sldMk cId="3457817071" sldId="276"/>
        </pc:sldMkLst>
        <pc:spChg chg="mod">
          <ac:chgData name="Weiser, David Leander" userId="S::vd237@uni-heidelberg.de::e97c4160-7409-409e-894c-5705bdfc16a6" providerId="AD" clId="Web-{C9BC9631-03B5-4487-BFD1-097BA4505FA1}" dt="2021-02-03T20:22:49.009" v="1337" actId="14100"/>
          <ac:spMkLst>
            <pc:docMk/>
            <pc:sldMk cId="3457817071" sldId="276"/>
            <ac:spMk id="2" creationId="{6FD3C140-037B-47C6-86F3-9B6FCCAD6B96}"/>
          </ac:spMkLst>
        </pc:spChg>
        <pc:spChg chg="del">
          <ac:chgData name="Weiser, David Leander" userId="S::vd237@uni-heidelberg.de::e97c4160-7409-409e-894c-5705bdfc16a6" providerId="AD" clId="Web-{C9BC9631-03B5-4487-BFD1-097BA4505FA1}" dt="2021-02-03T20:11:27.444" v="940"/>
          <ac:spMkLst>
            <pc:docMk/>
            <pc:sldMk cId="3457817071" sldId="276"/>
            <ac:spMk id="3" creationId="{50627175-2699-4244-8F3F-90276A026021}"/>
          </ac:spMkLst>
        </pc:spChg>
        <pc:spChg chg="add mod">
          <ac:chgData name="Weiser, David Leander" userId="S::vd237@uni-heidelberg.de::e97c4160-7409-409e-894c-5705bdfc16a6" providerId="AD" clId="Web-{C9BC9631-03B5-4487-BFD1-097BA4505FA1}" dt="2021-02-03T20:23:38.995" v="1391" actId="1076"/>
          <ac:spMkLst>
            <pc:docMk/>
            <pc:sldMk cId="3457817071" sldId="276"/>
            <ac:spMk id="5" creationId="{9982B90A-C84C-49F8-90B3-02C83C624B89}"/>
          </ac:spMkLst>
        </pc:spChg>
        <pc:spChg chg="add mod">
          <ac:chgData name="Weiser, David Leander" userId="S::vd237@uni-heidelberg.de::e97c4160-7409-409e-894c-5705bdfc16a6" providerId="AD" clId="Web-{C9BC9631-03B5-4487-BFD1-097BA4505FA1}" dt="2021-02-03T20:23:15.573" v="1365" actId="1076"/>
          <ac:spMkLst>
            <pc:docMk/>
            <pc:sldMk cId="3457817071" sldId="276"/>
            <ac:spMk id="6" creationId="{64625C97-5781-45E9-A069-D3DB9407BC34}"/>
          </ac:spMkLst>
        </pc:spChg>
        <pc:graphicFrameChg chg="add mod ord modGraphic">
          <ac:chgData name="Weiser, David Leander" userId="S::vd237@uni-heidelberg.de::e97c4160-7409-409e-894c-5705bdfc16a6" providerId="AD" clId="Web-{C9BC9631-03B5-4487-BFD1-097BA4505FA1}" dt="2021-02-03T20:23:35.745" v="1390" actId="1076"/>
          <ac:graphicFrameMkLst>
            <pc:docMk/>
            <pc:sldMk cId="3457817071" sldId="276"/>
            <ac:graphicFrameMk id="4" creationId="{D465313E-FAD8-4125-B50A-581798893CAD}"/>
          </ac:graphicFrameMkLst>
        </pc:graphicFrameChg>
      </pc:sldChg>
    </pc:docChg>
  </pc:docChgLst>
  <pc:docChgLst>
    <pc:chgData name="Weiser, David Leander" userId="S::vd237@uni-heidelberg.de::e97c4160-7409-409e-894c-5705bdfc16a6" providerId="AD" clId="Web-{B2ADE035-B109-479A-9819-9BC374901D34}"/>
    <pc:docChg chg="addSld modSld">
      <pc:chgData name="Weiser, David Leander" userId="S::vd237@uni-heidelberg.de::e97c4160-7409-409e-894c-5705bdfc16a6" providerId="AD" clId="Web-{B2ADE035-B109-479A-9819-9BC374901D34}" dt="2021-02-03T18:33:39.577" v="324" actId="20577"/>
      <pc:docMkLst>
        <pc:docMk/>
      </pc:docMkLst>
      <pc:sldChg chg="modSp">
        <pc:chgData name="Weiser, David Leander" userId="S::vd237@uni-heidelberg.de::e97c4160-7409-409e-894c-5705bdfc16a6" providerId="AD" clId="Web-{B2ADE035-B109-479A-9819-9BC374901D34}" dt="2021-02-03T18:33:39.577" v="324" actId="20577"/>
        <pc:sldMkLst>
          <pc:docMk/>
          <pc:sldMk cId="1305238419" sldId="258"/>
        </pc:sldMkLst>
        <pc:graphicFrameChg chg="modGraphic">
          <ac:chgData name="Weiser, David Leander" userId="S::vd237@uni-heidelberg.de::e97c4160-7409-409e-894c-5705bdfc16a6" providerId="AD" clId="Web-{B2ADE035-B109-479A-9819-9BC374901D34}" dt="2021-02-03T18:33:39.577" v="324" actId="20577"/>
          <ac:graphicFrameMkLst>
            <pc:docMk/>
            <pc:sldMk cId="1305238419" sldId="258"/>
            <ac:graphicFrameMk id="5" creationId="{D70AB595-1E69-4174-A713-D21568369B6B}"/>
          </ac:graphicFrameMkLst>
        </pc:graphicFrameChg>
      </pc:sldChg>
      <pc:sldChg chg="addSp delSp modSp mod setBg">
        <pc:chgData name="Weiser, David Leander" userId="S::vd237@uni-heidelberg.de::e97c4160-7409-409e-894c-5705bdfc16a6" providerId="AD" clId="Web-{B2ADE035-B109-479A-9819-9BC374901D34}" dt="2021-02-03T18:31:29.480" v="241" actId="20577"/>
        <pc:sldMkLst>
          <pc:docMk/>
          <pc:sldMk cId="516682617" sldId="266"/>
        </pc:sldMkLst>
        <pc:spChg chg="mod">
          <ac:chgData name="Weiser, David Leander" userId="S::vd237@uni-heidelberg.de::e97c4160-7409-409e-894c-5705bdfc16a6" providerId="AD" clId="Web-{B2ADE035-B109-479A-9819-9BC374901D34}" dt="2021-02-03T18:30:24.244" v="227" actId="1076"/>
          <ac:spMkLst>
            <pc:docMk/>
            <pc:sldMk cId="516682617" sldId="266"/>
            <ac:spMk id="2" creationId="{E283FBED-CFF9-4B42-94EB-B1B877E3E42A}"/>
          </ac:spMkLst>
        </pc:spChg>
        <pc:spChg chg="del">
          <ac:chgData name="Weiser, David Leander" userId="S::vd237@uni-heidelberg.de::e97c4160-7409-409e-894c-5705bdfc16a6" providerId="AD" clId="Web-{B2ADE035-B109-479A-9819-9BC374901D34}" dt="2021-02-03T18:14:00.358" v="1"/>
          <ac:spMkLst>
            <pc:docMk/>
            <pc:sldMk cId="516682617" sldId="266"/>
            <ac:spMk id="3" creationId="{E337755A-49F0-4550-8FC7-FA7CDC2F0033}"/>
          </ac:spMkLst>
        </pc:spChg>
        <pc:spChg chg="add del mod">
          <ac:chgData name="Weiser, David Leander" userId="S::vd237@uni-heidelberg.de::e97c4160-7409-409e-894c-5705bdfc16a6" providerId="AD" clId="Web-{B2ADE035-B109-479A-9819-9BC374901D34}" dt="2021-02-03T18:14:26.749" v="9"/>
          <ac:spMkLst>
            <pc:docMk/>
            <pc:sldMk cId="516682617" sldId="266"/>
            <ac:spMk id="6" creationId="{C94AD1C9-46BC-4F12-9316-EF9337CC9A13}"/>
          </ac:spMkLst>
        </pc:spChg>
        <pc:spChg chg="add mod">
          <ac:chgData name="Weiser, David Leander" userId="S::vd237@uni-heidelberg.de::e97c4160-7409-409e-894c-5705bdfc16a6" providerId="AD" clId="Web-{B2ADE035-B109-479A-9819-9BC374901D34}" dt="2021-02-03T18:31:29.480" v="241" actId="20577"/>
          <ac:spMkLst>
            <pc:docMk/>
            <pc:sldMk cId="516682617" sldId="266"/>
            <ac:spMk id="8" creationId="{939C2F08-C1E1-4DF0-ADE0-BF6AE9200C9E}"/>
          </ac:spMkLst>
        </pc:spChg>
        <pc:spChg chg="add del">
          <ac:chgData name="Weiser, David Leander" userId="S::vd237@uni-heidelberg.de::e97c4160-7409-409e-894c-5705bdfc16a6" providerId="AD" clId="Web-{B2ADE035-B109-479A-9819-9BC374901D34}" dt="2021-02-03T18:15:05.047" v="25"/>
          <ac:spMkLst>
            <pc:docMk/>
            <pc:sldMk cId="516682617" sldId="266"/>
            <ac:spMk id="11" creationId="{BA6075FD-2F12-47EC-A821-A6D29FACE430}"/>
          </ac:spMkLst>
        </pc:spChg>
        <pc:spChg chg="add del">
          <ac:chgData name="Weiser, David Leander" userId="S::vd237@uni-heidelberg.de::e97c4160-7409-409e-894c-5705bdfc16a6" providerId="AD" clId="Web-{B2ADE035-B109-479A-9819-9BC374901D34}" dt="2021-02-03T18:15:24.751" v="27"/>
          <ac:spMkLst>
            <pc:docMk/>
            <pc:sldMk cId="516682617" sldId="266"/>
            <ac:spMk id="20" creationId="{EF263B76-D6AC-40A4-BA2E-CC8B89190ED9}"/>
          </ac:spMkLst>
        </pc:spChg>
        <pc:spChg chg="add del">
          <ac:chgData name="Weiser, David Leander" userId="S::vd237@uni-heidelberg.de::e97c4160-7409-409e-894c-5705bdfc16a6" providerId="AD" clId="Web-{B2ADE035-B109-479A-9819-9BC374901D34}" dt="2021-02-03T18:15:05.047" v="25"/>
          <ac:spMkLst>
            <pc:docMk/>
            <pc:sldMk cId="516682617" sldId="266"/>
            <ac:spMk id="22" creationId="{55599FE3-8CCE-4364-9F89-0C11699C4F6A}"/>
          </ac:spMkLst>
        </pc:spChg>
        <pc:grpChg chg="add del">
          <ac:chgData name="Weiser, David Leander" userId="S::vd237@uni-heidelberg.de::e97c4160-7409-409e-894c-5705bdfc16a6" providerId="AD" clId="Web-{B2ADE035-B109-479A-9819-9BC374901D34}" dt="2021-02-03T18:15:24.751" v="27"/>
          <ac:grpSpMkLst>
            <pc:docMk/>
            <pc:sldMk cId="516682617" sldId="266"/>
            <ac:grpSpMk id="12" creationId="{C616B3DC-C165-433D-9187-62DCC0E317D3}"/>
          </ac:grpSpMkLst>
        </pc:grpChg>
        <pc:grpChg chg="add del">
          <ac:chgData name="Weiser, David Leander" userId="S::vd237@uni-heidelberg.de::e97c4160-7409-409e-894c-5705bdfc16a6" providerId="AD" clId="Web-{B2ADE035-B109-479A-9819-9BC374901D34}" dt="2021-02-03T18:15:05.047" v="25"/>
          <ac:grpSpMkLst>
            <pc:docMk/>
            <pc:sldMk cId="516682617" sldId="266"/>
            <ac:grpSpMk id="14" creationId="{E4C39A5A-6D63-4FAC-B6C2-D37778B97ACD}"/>
          </ac:grpSpMkLst>
        </pc:grpChg>
        <pc:picChg chg="add del mod ord">
          <ac:chgData name="Weiser, David Leander" userId="S::vd237@uni-heidelberg.de::e97c4160-7409-409e-894c-5705bdfc16a6" providerId="AD" clId="Web-{B2ADE035-B109-479A-9819-9BC374901D34}" dt="2021-02-03T18:14:09.718" v="6"/>
          <ac:picMkLst>
            <pc:docMk/>
            <pc:sldMk cId="516682617" sldId="266"/>
            <ac:picMk id="4" creationId="{5F8661B6-F311-40BF-ADB1-1123E4A01E7C}"/>
          </ac:picMkLst>
        </pc:picChg>
        <pc:picChg chg="add mod ord">
          <ac:chgData name="Weiser, David Leander" userId="S::vd237@uni-heidelberg.de::e97c4160-7409-409e-894c-5705bdfc16a6" providerId="AD" clId="Web-{B2ADE035-B109-479A-9819-9BC374901D34}" dt="2021-02-03T18:30:59.839" v="238" actId="1076"/>
          <ac:picMkLst>
            <pc:docMk/>
            <pc:sldMk cId="516682617" sldId="266"/>
            <ac:picMk id="7" creationId="{34329AD8-33CA-4EE7-B2B0-D11A6B691C04}"/>
          </ac:picMkLst>
        </pc:picChg>
      </pc:sldChg>
      <pc:sldChg chg="addSp delSp modSp new mod setBg">
        <pc:chgData name="Weiser, David Leander" userId="S::vd237@uni-heidelberg.de::e97c4160-7409-409e-894c-5705bdfc16a6" providerId="AD" clId="Web-{B2ADE035-B109-479A-9819-9BC374901D34}" dt="2021-02-03T18:30:45.901" v="234" actId="1076"/>
        <pc:sldMkLst>
          <pc:docMk/>
          <pc:sldMk cId="1202275301" sldId="273"/>
        </pc:sldMkLst>
        <pc:spChg chg="mod">
          <ac:chgData name="Weiser, David Leander" userId="S::vd237@uni-heidelberg.de::e97c4160-7409-409e-894c-5705bdfc16a6" providerId="AD" clId="Web-{B2ADE035-B109-479A-9819-9BC374901D34}" dt="2021-02-03T18:25:58.409" v="146" actId="20577"/>
          <ac:spMkLst>
            <pc:docMk/>
            <pc:sldMk cId="1202275301" sldId="273"/>
            <ac:spMk id="2" creationId="{D67FB42D-E7B3-470E-979E-2D0CE43CD34C}"/>
          </ac:spMkLst>
        </pc:spChg>
        <pc:spChg chg="del">
          <ac:chgData name="Weiser, David Leander" userId="S::vd237@uni-heidelberg.de::e97c4160-7409-409e-894c-5705bdfc16a6" providerId="AD" clId="Web-{B2ADE035-B109-479A-9819-9BC374901D34}" dt="2021-02-03T18:19:34.258" v="30"/>
          <ac:spMkLst>
            <pc:docMk/>
            <pc:sldMk cId="1202275301" sldId="273"/>
            <ac:spMk id="3" creationId="{06A7D3FB-B83E-4349-9758-B84EB630749F}"/>
          </ac:spMkLst>
        </pc:spChg>
        <pc:spChg chg="add del">
          <ac:chgData name="Weiser, David Leander" userId="S::vd237@uni-heidelberg.de::e97c4160-7409-409e-894c-5705bdfc16a6" providerId="AD" clId="Web-{B2ADE035-B109-479A-9819-9BC374901D34}" dt="2021-02-03T18:20:16.852" v="49"/>
          <ac:spMkLst>
            <pc:docMk/>
            <pc:sldMk cId="1202275301" sldId="273"/>
            <ac:spMk id="6" creationId="{E489E602-1B4D-4ECD-A4F1-986178BB522E}"/>
          </ac:spMkLst>
        </pc:spChg>
        <pc:spChg chg="add del">
          <ac:chgData name="Weiser, David Leander" userId="S::vd237@uni-heidelberg.de::e97c4160-7409-409e-894c-5705bdfc16a6" providerId="AD" clId="Web-{B2ADE035-B109-479A-9819-9BC374901D34}" dt="2021-02-03T18:20:11.884" v="47"/>
          <ac:spMkLst>
            <pc:docMk/>
            <pc:sldMk cId="1202275301" sldId="273"/>
            <ac:spMk id="8" creationId="{D2C4D403-52B7-4C4F-ABA4-0081D9FB3752}"/>
          </ac:spMkLst>
        </pc:spChg>
        <pc:spChg chg="add mod">
          <ac:chgData name="Weiser, David Leander" userId="S::vd237@uni-heidelberg.de::e97c4160-7409-409e-894c-5705bdfc16a6" providerId="AD" clId="Web-{B2ADE035-B109-479A-9819-9BC374901D34}" dt="2021-02-03T18:30:45.901" v="234" actId="1076"/>
          <ac:spMkLst>
            <pc:docMk/>
            <pc:sldMk cId="1202275301" sldId="273"/>
            <ac:spMk id="9" creationId="{77197F24-9711-433E-87E5-6694B1B4A665}"/>
          </ac:spMkLst>
        </pc:spChg>
        <pc:spChg chg="add del">
          <ac:chgData name="Weiser, David Leander" userId="S::vd237@uni-heidelberg.de::e97c4160-7409-409e-894c-5705bdfc16a6" providerId="AD" clId="Web-{B2ADE035-B109-479A-9819-9BC374901D34}" dt="2021-02-03T18:20:29.634" v="54"/>
          <ac:spMkLst>
            <pc:docMk/>
            <pc:sldMk cId="1202275301" sldId="273"/>
            <ac:spMk id="10" creationId="{21ECAAB0-702B-4C08-B30F-0AFAC3479ADF}"/>
          </ac:spMkLst>
        </pc:spChg>
        <pc:spChg chg="add del">
          <ac:chgData name="Weiser, David Leander" userId="S::vd237@uni-heidelberg.de::e97c4160-7409-409e-894c-5705bdfc16a6" providerId="AD" clId="Web-{B2ADE035-B109-479A-9819-9BC374901D34}" dt="2021-02-03T18:20:16.852" v="49"/>
          <ac:spMkLst>
            <pc:docMk/>
            <pc:sldMk cId="1202275301" sldId="273"/>
            <ac:spMk id="19" creationId="{55599FE3-8CCE-4364-9F89-0C11699C4F6A}"/>
          </ac:spMkLst>
        </pc:spChg>
        <pc:spChg chg="add del">
          <ac:chgData name="Weiser, David Leander" userId="S::vd237@uni-heidelberg.de::e97c4160-7409-409e-894c-5705bdfc16a6" providerId="AD" clId="Web-{B2ADE035-B109-479A-9819-9BC374901D34}" dt="2021-02-03T18:20:29.618" v="53"/>
          <ac:spMkLst>
            <pc:docMk/>
            <pc:sldMk cId="1202275301" sldId="273"/>
            <ac:spMk id="30" creationId="{21ECAAB0-702B-4C08-B30F-0AFAC3479ADF}"/>
          </ac:spMkLst>
        </pc:spChg>
        <pc:grpChg chg="add del">
          <ac:chgData name="Weiser, David Leander" userId="S::vd237@uni-heidelberg.de::e97c4160-7409-409e-894c-5705bdfc16a6" providerId="AD" clId="Web-{B2ADE035-B109-479A-9819-9BC374901D34}" dt="2021-02-03T18:20:29.634" v="54"/>
          <ac:grpSpMkLst>
            <pc:docMk/>
            <pc:sldMk cId="1202275301" sldId="273"/>
            <ac:grpSpMk id="7" creationId="{28A4A409-9242-444A-AC1F-809866828B50}"/>
          </ac:grpSpMkLst>
        </pc:grpChg>
        <pc:grpChg chg="add del">
          <ac:chgData name="Weiser, David Leander" userId="S::vd237@uni-heidelberg.de::e97c4160-7409-409e-894c-5705bdfc16a6" providerId="AD" clId="Web-{B2ADE035-B109-479A-9819-9BC374901D34}" dt="2021-02-03T18:20:16.852" v="49"/>
          <ac:grpSpMkLst>
            <pc:docMk/>
            <pc:sldMk cId="1202275301" sldId="273"/>
            <ac:grpSpMk id="11" creationId="{E4C39A5A-6D63-4FAC-B6C2-D37778B97ACD}"/>
          </ac:grpSpMkLst>
        </pc:grpChg>
        <pc:grpChg chg="add del">
          <ac:chgData name="Weiser, David Leander" userId="S::vd237@uni-heidelberg.de::e97c4160-7409-409e-894c-5705bdfc16a6" providerId="AD" clId="Web-{B2ADE035-B109-479A-9819-9BC374901D34}" dt="2021-02-03T18:20:29.618" v="53"/>
          <ac:grpSpMkLst>
            <pc:docMk/>
            <pc:sldMk cId="1202275301" sldId="273"/>
            <ac:grpSpMk id="22" creationId="{28A4A409-9242-444A-AC1F-809866828B50}"/>
          </ac:grpSpMkLst>
        </pc:grpChg>
        <pc:picChg chg="add mod ord">
          <ac:chgData name="Weiser, David Leander" userId="S::vd237@uni-heidelberg.de::e97c4160-7409-409e-894c-5705bdfc16a6" providerId="AD" clId="Web-{B2ADE035-B109-479A-9819-9BC374901D34}" dt="2021-02-03T18:22:04.246" v="61" actId="1076"/>
          <ac:picMkLst>
            <pc:docMk/>
            <pc:sldMk cId="1202275301" sldId="273"/>
            <ac:picMk id="4" creationId="{4A8C1335-CCAE-406D-9466-02E13A0F7B00}"/>
          </ac:picMkLst>
        </pc:picChg>
      </pc:sldChg>
    </pc:docChg>
  </pc:docChgLst>
  <pc:docChgLst>
    <pc:chgData name="Weiser, David Leander" userId="S::vd237@uni-heidelberg.de::e97c4160-7409-409e-894c-5705bdfc16a6" providerId="AD" clId="Web-{4CD87A8E-BF79-485A-A417-3A56A200C222}"/>
    <pc:docChg chg="modSld">
      <pc:chgData name="Weiser, David Leander" userId="S::vd237@uni-heidelberg.de::e97c4160-7409-409e-894c-5705bdfc16a6" providerId="AD" clId="Web-{4CD87A8E-BF79-485A-A417-3A56A200C222}" dt="2021-02-08T15:17:09.344" v="121" actId="20577"/>
      <pc:docMkLst>
        <pc:docMk/>
      </pc:docMkLst>
      <pc:sldChg chg="modSp">
        <pc:chgData name="Weiser, David Leander" userId="S::vd237@uni-heidelberg.de::e97c4160-7409-409e-894c-5705bdfc16a6" providerId="AD" clId="Web-{4CD87A8E-BF79-485A-A417-3A56A200C222}" dt="2021-02-08T15:17:09.344" v="121" actId="20577"/>
        <pc:sldMkLst>
          <pc:docMk/>
          <pc:sldMk cId="1900543581" sldId="278"/>
        </pc:sldMkLst>
        <pc:spChg chg="mod">
          <ac:chgData name="Weiser, David Leander" userId="S::vd237@uni-heidelberg.de::e97c4160-7409-409e-894c-5705bdfc16a6" providerId="AD" clId="Web-{4CD87A8E-BF79-485A-A417-3A56A200C222}" dt="2021-02-08T15:15:58.483" v="112" actId="1076"/>
          <ac:spMkLst>
            <pc:docMk/>
            <pc:sldMk cId="1900543581" sldId="278"/>
            <ac:spMk id="2" creationId="{04F1DF14-DA8B-4FFC-A2DD-9E342C66DDF9}"/>
          </ac:spMkLst>
        </pc:spChg>
        <pc:spChg chg="mod">
          <ac:chgData name="Weiser, David Leander" userId="S::vd237@uni-heidelberg.de::e97c4160-7409-409e-894c-5705bdfc16a6" providerId="AD" clId="Web-{4CD87A8E-BF79-485A-A417-3A56A200C222}" dt="2021-02-08T15:17:09.344" v="121" actId="20577"/>
          <ac:spMkLst>
            <pc:docMk/>
            <pc:sldMk cId="1900543581" sldId="278"/>
            <ac:spMk id="3" creationId="{07705E76-21EF-49A7-84C5-17382B49FBA0}"/>
          </ac:spMkLst>
        </pc:spChg>
      </pc:sldChg>
    </pc:docChg>
  </pc:docChgLst>
  <pc:docChgLst>
    <pc:chgData name="Weiser, David Leander" userId="S::vd237@uni-heidelberg.de::e97c4160-7409-409e-894c-5705bdfc16a6" providerId="AD" clId="Web-{20D9D9E4-32A8-4921-8F39-64D033D64D6D}"/>
    <pc:docChg chg="modSld">
      <pc:chgData name="Weiser, David Leander" userId="S::vd237@uni-heidelberg.de::e97c4160-7409-409e-894c-5705bdfc16a6" providerId="AD" clId="Web-{20D9D9E4-32A8-4921-8F39-64D033D64D6D}" dt="2021-02-07T20:56:24.733" v="86" actId="20577"/>
      <pc:docMkLst>
        <pc:docMk/>
      </pc:docMkLst>
      <pc:sldChg chg="modSp">
        <pc:chgData name="Weiser, David Leander" userId="S::vd237@uni-heidelberg.de::e97c4160-7409-409e-894c-5705bdfc16a6" providerId="AD" clId="Web-{20D9D9E4-32A8-4921-8F39-64D033D64D6D}" dt="2021-02-07T20:49:06.553" v="62" actId="20577"/>
        <pc:sldMkLst>
          <pc:docMk/>
          <pc:sldMk cId="2326308070" sldId="265"/>
        </pc:sldMkLst>
        <pc:spChg chg="mod">
          <ac:chgData name="Weiser, David Leander" userId="S::vd237@uni-heidelberg.de::e97c4160-7409-409e-894c-5705bdfc16a6" providerId="AD" clId="Web-{20D9D9E4-32A8-4921-8F39-64D033D64D6D}" dt="2021-02-07T20:49:06.553" v="62" actId="20577"/>
          <ac:spMkLst>
            <pc:docMk/>
            <pc:sldMk cId="2326308070" sldId="265"/>
            <ac:spMk id="4" creationId="{2F9CE373-35BE-4F1F-B30C-46CAA7B45F23}"/>
          </ac:spMkLst>
        </pc:spChg>
        <pc:spChg chg="mod">
          <ac:chgData name="Weiser, David Leander" userId="S::vd237@uni-heidelberg.de::e97c4160-7409-409e-894c-5705bdfc16a6" providerId="AD" clId="Web-{20D9D9E4-32A8-4921-8F39-64D033D64D6D}" dt="2021-02-07T20:48:56.537" v="60" actId="20577"/>
          <ac:spMkLst>
            <pc:docMk/>
            <pc:sldMk cId="2326308070" sldId="265"/>
            <ac:spMk id="6" creationId="{6C1E6632-6837-45ED-A2F4-986EA9D0DF7F}"/>
          </ac:spMkLst>
        </pc:spChg>
      </pc:sldChg>
      <pc:sldChg chg="modSp">
        <pc:chgData name="Weiser, David Leander" userId="S::vd237@uni-heidelberg.de::e97c4160-7409-409e-894c-5705bdfc16a6" providerId="AD" clId="Web-{20D9D9E4-32A8-4921-8F39-64D033D64D6D}" dt="2021-02-07T20:56:24.733" v="86" actId="20577"/>
        <pc:sldMkLst>
          <pc:docMk/>
          <pc:sldMk cId="2598791774" sldId="267"/>
        </pc:sldMkLst>
        <pc:spChg chg="mod">
          <ac:chgData name="Weiser, David Leander" userId="S::vd237@uni-heidelberg.de::e97c4160-7409-409e-894c-5705bdfc16a6" providerId="AD" clId="Web-{20D9D9E4-32A8-4921-8F39-64D033D64D6D}" dt="2021-02-07T20:56:24.733" v="86" actId="20577"/>
          <ac:spMkLst>
            <pc:docMk/>
            <pc:sldMk cId="2598791774" sldId="267"/>
            <ac:spMk id="2" creationId="{EB992103-8C3F-4AE2-B240-AFB0F66C3E12}"/>
          </ac:spMkLst>
        </pc:spChg>
        <pc:spChg chg="mod">
          <ac:chgData name="Weiser, David Leander" userId="S::vd237@uni-heidelberg.de::e97c4160-7409-409e-894c-5705bdfc16a6" providerId="AD" clId="Web-{20D9D9E4-32A8-4921-8F39-64D033D64D6D}" dt="2021-02-07T20:56:18.515" v="84" actId="20577"/>
          <ac:spMkLst>
            <pc:docMk/>
            <pc:sldMk cId="2598791774" sldId="267"/>
            <ac:spMk id="3" creationId="{39BEDBAF-AF99-4FA9-ABF0-725D38C03390}"/>
          </ac:spMkLst>
        </pc:spChg>
      </pc:sldChg>
      <pc:sldChg chg="addSp delSp modSp">
        <pc:chgData name="Weiser, David Leander" userId="S::vd237@uni-heidelberg.de::e97c4160-7409-409e-894c-5705bdfc16a6" providerId="AD" clId="Web-{20D9D9E4-32A8-4921-8F39-64D033D64D6D}" dt="2021-02-07T20:53:34.621" v="80" actId="20577"/>
        <pc:sldMkLst>
          <pc:docMk/>
          <pc:sldMk cId="31299281" sldId="268"/>
        </pc:sldMkLst>
        <pc:spChg chg="mod">
          <ac:chgData name="Weiser, David Leander" userId="S::vd237@uni-heidelberg.de::e97c4160-7409-409e-894c-5705bdfc16a6" providerId="AD" clId="Web-{20D9D9E4-32A8-4921-8F39-64D033D64D6D}" dt="2021-02-07T20:53:34.621" v="80" actId="20577"/>
          <ac:spMkLst>
            <pc:docMk/>
            <pc:sldMk cId="31299281" sldId="268"/>
            <ac:spMk id="2" creationId="{73EA0E23-F41F-43CA-93F5-487E94B6769E}"/>
          </ac:spMkLst>
        </pc:spChg>
        <pc:spChg chg="mod">
          <ac:chgData name="Weiser, David Leander" userId="S::vd237@uni-heidelberg.de::e97c4160-7409-409e-894c-5705bdfc16a6" providerId="AD" clId="Web-{20D9D9E4-32A8-4921-8F39-64D033D64D6D}" dt="2021-02-07T20:53:16.495" v="70" actId="20577"/>
          <ac:spMkLst>
            <pc:docMk/>
            <pc:sldMk cId="31299281" sldId="268"/>
            <ac:spMk id="3" creationId="{12832FA1-A2CA-4BE8-98B6-3B7529BDBB3A}"/>
          </ac:spMkLst>
        </pc:spChg>
        <pc:spChg chg="del">
          <ac:chgData name="Weiser, David Leander" userId="S::vd237@uni-heidelberg.de::e97c4160-7409-409e-894c-5705bdfc16a6" providerId="AD" clId="Web-{20D9D9E4-32A8-4921-8F39-64D033D64D6D}" dt="2021-02-07T20:53:06.667" v="66"/>
          <ac:spMkLst>
            <pc:docMk/>
            <pc:sldMk cId="31299281" sldId="268"/>
            <ac:spMk id="4" creationId="{71B4257E-CC97-4F76-8008-F6422DA59F24}"/>
          </ac:spMkLst>
        </pc:spChg>
        <pc:spChg chg="add mod">
          <ac:chgData name="Weiser, David Leander" userId="S::vd237@uni-heidelberg.de::e97c4160-7409-409e-894c-5705bdfc16a6" providerId="AD" clId="Web-{20D9D9E4-32A8-4921-8F39-64D033D64D6D}" dt="2021-02-07T20:53:09.151" v="68"/>
          <ac:spMkLst>
            <pc:docMk/>
            <pc:sldMk cId="31299281" sldId="268"/>
            <ac:spMk id="21" creationId="{5F196FD3-3438-4630-83C1-F39D7654F167}"/>
          </ac:spMkLst>
        </pc:spChg>
        <pc:graphicFrameChg chg="add del mod ord modGraphic">
          <ac:chgData name="Weiser, David Leander" userId="S::vd237@uni-heidelberg.de::e97c4160-7409-409e-894c-5705bdfc16a6" providerId="AD" clId="Web-{20D9D9E4-32A8-4921-8F39-64D033D64D6D}" dt="2021-02-07T20:53:09.151" v="68"/>
          <ac:graphicFrameMkLst>
            <pc:docMk/>
            <pc:sldMk cId="31299281" sldId="268"/>
            <ac:graphicFrameMk id="7" creationId="{8207B1CE-BC04-47C8-8925-D59F1766B804}"/>
          </ac:graphicFrameMkLst>
        </pc:graphicFrameChg>
      </pc:sldChg>
      <pc:sldChg chg="modSp">
        <pc:chgData name="Weiser, David Leander" userId="S::vd237@uni-heidelberg.de::e97c4160-7409-409e-894c-5705bdfc16a6" providerId="AD" clId="Web-{20D9D9E4-32A8-4921-8F39-64D033D64D6D}" dt="2021-02-07T20:49:22.772" v="63" actId="20577"/>
        <pc:sldMkLst>
          <pc:docMk/>
          <pc:sldMk cId="2718012766" sldId="270"/>
        </pc:sldMkLst>
        <pc:spChg chg="mod">
          <ac:chgData name="Weiser, David Leander" userId="S::vd237@uni-heidelberg.de::e97c4160-7409-409e-894c-5705bdfc16a6" providerId="AD" clId="Web-{20D9D9E4-32A8-4921-8F39-64D033D64D6D}" dt="2021-02-07T20:49:22.772" v="63" actId="20577"/>
          <ac:spMkLst>
            <pc:docMk/>
            <pc:sldMk cId="2718012766" sldId="270"/>
            <ac:spMk id="2" creationId="{4DE14D0A-6EF7-4E62-A42C-F0E27CA878D3}"/>
          </ac:spMkLst>
        </pc:spChg>
      </pc:sldChg>
      <pc:sldChg chg="modSp">
        <pc:chgData name="Weiser, David Leander" userId="S::vd237@uni-heidelberg.de::e97c4160-7409-409e-894c-5705bdfc16a6" providerId="AD" clId="Web-{20D9D9E4-32A8-4921-8F39-64D033D64D6D}" dt="2021-02-07T20:53:49.262" v="82" actId="20577"/>
        <pc:sldMkLst>
          <pc:docMk/>
          <pc:sldMk cId="2168212809" sldId="272"/>
        </pc:sldMkLst>
        <pc:spChg chg="mod">
          <ac:chgData name="Weiser, David Leander" userId="S::vd237@uni-heidelberg.de::e97c4160-7409-409e-894c-5705bdfc16a6" providerId="AD" clId="Web-{20D9D9E4-32A8-4921-8F39-64D033D64D6D}" dt="2021-02-07T20:53:49.262" v="82" actId="20577"/>
          <ac:spMkLst>
            <pc:docMk/>
            <pc:sldMk cId="2168212809" sldId="272"/>
            <ac:spMk id="2" creationId="{73EA0E23-F41F-43CA-93F5-487E94B6769E}"/>
          </ac:spMkLst>
        </pc:spChg>
      </pc:sldChg>
      <pc:sldChg chg="modSp">
        <pc:chgData name="Weiser, David Leander" userId="S::vd237@uni-heidelberg.de::e97c4160-7409-409e-894c-5705bdfc16a6" providerId="AD" clId="Web-{20D9D9E4-32A8-4921-8F39-64D033D64D6D}" dt="2021-02-07T20:44:06.781" v="58" actId="20577"/>
        <pc:sldMkLst>
          <pc:docMk/>
          <pc:sldMk cId="1415119985" sldId="286"/>
        </pc:sldMkLst>
        <pc:spChg chg="mod">
          <ac:chgData name="Weiser, David Leander" userId="S::vd237@uni-heidelberg.de::e97c4160-7409-409e-894c-5705bdfc16a6" providerId="AD" clId="Web-{20D9D9E4-32A8-4921-8F39-64D033D64D6D}" dt="2021-02-07T20:44:06.781" v="58" actId="20577"/>
          <ac:spMkLst>
            <pc:docMk/>
            <pc:sldMk cId="1415119985" sldId="286"/>
            <ac:spMk id="4" creationId="{8A8EEFC7-845F-4A4D-A8F9-1BD8FA4B749B}"/>
          </ac:spMkLst>
        </pc:spChg>
      </pc:sldChg>
    </pc:docChg>
  </pc:docChgLst>
  <pc:docChgLst>
    <pc:chgData name="Weiser, David Leander" userId="S::vd237@uni-heidelberg.de::e97c4160-7409-409e-894c-5705bdfc16a6" providerId="AD" clId="Web-{32F11D05-AF3E-49A1-A6D0-4E72EAB44D1B}"/>
    <pc:docChg chg="modSld">
      <pc:chgData name="Weiser, David Leander" userId="S::vd237@uni-heidelberg.de::e97c4160-7409-409e-894c-5705bdfc16a6" providerId="AD" clId="Web-{32F11D05-AF3E-49A1-A6D0-4E72EAB44D1B}" dt="2021-02-03T18:41:47.491" v="19" actId="1076"/>
      <pc:docMkLst>
        <pc:docMk/>
      </pc:docMkLst>
      <pc:sldChg chg="modSp">
        <pc:chgData name="Weiser, David Leander" userId="S::vd237@uni-heidelberg.de::e97c4160-7409-409e-894c-5705bdfc16a6" providerId="AD" clId="Web-{32F11D05-AF3E-49A1-A6D0-4E72EAB44D1B}" dt="2021-02-03T18:41:47.491" v="19" actId="1076"/>
        <pc:sldMkLst>
          <pc:docMk/>
          <pc:sldMk cId="1078622680" sldId="256"/>
        </pc:sldMkLst>
        <pc:spChg chg="mod">
          <ac:chgData name="Weiser, David Leander" userId="S::vd237@uni-heidelberg.de::e97c4160-7409-409e-894c-5705bdfc16a6" providerId="AD" clId="Web-{32F11D05-AF3E-49A1-A6D0-4E72EAB44D1B}" dt="2021-02-03T18:41:47.491" v="19" actId="1076"/>
          <ac:spMkLst>
            <pc:docMk/>
            <pc:sldMk cId="1078622680" sldId="256"/>
            <ac:spMk id="3" creationId="{9915167A-DEC0-42AA-B603-5771806095D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D9684F-668C-46AE-BEF7-48B0464EA64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AC8A6D-06A5-4155-AEC6-8F44FA72AC0A}">
      <dgm:prSet/>
      <dgm:spPr/>
      <dgm:t>
        <a:bodyPr/>
        <a:lstStyle/>
        <a:p>
          <a:r>
            <a:rPr lang="de-DE"/>
            <a:t>1. </a:t>
          </a:r>
          <a:r>
            <a:rPr lang="de-DE">
              <a:latin typeface="Corbel" panose="020B0503020204020204"/>
            </a:rPr>
            <a:t>Einführung</a:t>
          </a:r>
          <a:endParaRPr lang="de-DE"/>
        </a:p>
      </dgm:t>
    </dgm:pt>
    <dgm:pt modelId="{2E432E06-D72F-42C2-8D20-B289B936DF79}" type="parTrans" cxnId="{C70B7A15-BAC2-4379-AD42-067AF133EF72}">
      <dgm:prSet/>
      <dgm:spPr/>
      <dgm:t>
        <a:bodyPr/>
        <a:lstStyle/>
        <a:p>
          <a:endParaRPr lang="en-US"/>
        </a:p>
      </dgm:t>
    </dgm:pt>
    <dgm:pt modelId="{7CAB77C4-9BFB-45CD-A4FA-BCD967C3EA73}" type="sibTrans" cxnId="{C70B7A15-BAC2-4379-AD42-067AF133EF72}">
      <dgm:prSet/>
      <dgm:spPr/>
      <dgm:t>
        <a:bodyPr/>
        <a:lstStyle/>
        <a:p>
          <a:endParaRPr lang="en-US"/>
        </a:p>
      </dgm:t>
    </dgm:pt>
    <dgm:pt modelId="{14C316BE-EEA3-450B-81E5-A80EB785C7DD}">
      <dgm:prSet phldr="0"/>
      <dgm:spPr/>
      <dgm:t>
        <a:bodyPr/>
        <a:lstStyle/>
        <a:p>
          <a:r>
            <a:rPr lang="de-DE">
              <a:latin typeface="Corbel" panose="020B0503020204020204"/>
            </a:rPr>
            <a:t>Forschungsfrage</a:t>
          </a:r>
          <a:endParaRPr lang="de-DE"/>
        </a:p>
      </dgm:t>
    </dgm:pt>
    <dgm:pt modelId="{27F107FB-5042-4C61-9C95-2DD6BC80BDB8}" type="parTrans" cxnId="{BE81370C-1A3D-4AD4-B0C9-CC8B10B9817A}">
      <dgm:prSet/>
      <dgm:spPr/>
      <dgm:t>
        <a:bodyPr/>
        <a:lstStyle/>
        <a:p>
          <a:endParaRPr lang="en-US"/>
        </a:p>
      </dgm:t>
    </dgm:pt>
    <dgm:pt modelId="{836C0FB3-9ECF-46EB-8FFD-A7B687A6F064}" type="sibTrans" cxnId="{BE81370C-1A3D-4AD4-B0C9-CC8B10B9817A}">
      <dgm:prSet/>
      <dgm:spPr/>
      <dgm:t>
        <a:bodyPr/>
        <a:lstStyle/>
        <a:p>
          <a:endParaRPr lang="en-US"/>
        </a:p>
      </dgm:t>
    </dgm:pt>
    <dgm:pt modelId="{67F31B4A-D30A-49CF-8E0A-BA297441A4EB}">
      <dgm:prSet phldr="0"/>
      <dgm:spPr/>
      <dgm:t>
        <a:bodyPr/>
        <a:lstStyle/>
        <a:p>
          <a:pPr rtl="0"/>
          <a:r>
            <a:rPr lang="de-DE">
              <a:latin typeface="Corbel" panose="020B0503020204020204"/>
            </a:rPr>
            <a:t>Konzeptioneller Hintergrund</a:t>
          </a:r>
          <a:endParaRPr lang="de-DE"/>
        </a:p>
      </dgm:t>
    </dgm:pt>
    <dgm:pt modelId="{E7557F9A-C614-433E-97D3-26474AFC76B4}" type="parTrans" cxnId="{BD6E0ECC-B276-4D54-B652-67A0C7D52DAE}">
      <dgm:prSet/>
      <dgm:spPr/>
      <dgm:t>
        <a:bodyPr/>
        <a:lstStyle/>
        <a:p>
          <a:endParaRPr lang="en-US"/>
        </a:p>
      </dgm:t>
    </dgm:pt>
    <dgm:pt modelId="{3C80E285-D3DC-4705-81A6-CF8402521F85}" type="sibTrans" cxnId="{BD6E0ECC-B276-4D54-B652-67A0C7D52DAE}">
      <dgm:prSet/>
      <dgm:spPr/>
      <dgm:t>
        <a:bodyPr/>
        <a:lstStyle/>
        <a:p>
          <a:endParaRPr lang="en-US"/>
        </a:p>
      </dgm:t>
    </dgm:pt>
    <dgm:pt modelId="{21C317D9-B4E8-4299-931B-277524A11185}">
      <dgm:prSet/>
      <dgm:spPr/>
      <dgm:t>
        <a:bodyPr/>
        <a:lstStyle/>
        <a:p>
          <a:r>
            <a:rPr lang="de-DE">
              <a:latin typeface="Corbel" panose="020B0503020204020204"/>
            </a:rPr>
            <a:t>Hintergrundinformationen</a:t>
          </a:r>
          <a:endParaRPr lang="de-DE"/>
        </a:p>
      </dgm:t>
    </dgm:pt>
    <dgm:pt modelId="{4BD53C8F-1F60-44B2-AE91-DD7AAAF16A1E}" type="parTrans" cxnId="{480D632F-C08F-491F-A1CC-34BD911582DF}">
      <dgm:prSet/>
      <dgm:spPr/>
      <dgm:t>
        <a:bodyPr/>
        <a:lstStyle/>
        <a:p>
          <a:endParaRPr lang="en-US"/>
        </a:p>
      </dgm:t>
    </dgm:pt>
    <dgm:pt modelId="{D761CC6F-37AE-4738-B687-88591DD09539}" type="sibTrans" cxnId="{480D632F-C08F-491F-A1CC-34BD911582DF}">
      <dgm:prSet/>
      <dgm:spPr/>
      <dgm:t>
        <a:bodyPr/>
        <a:lstStyle/>
        <a:p>
          <a:endParaRPr lang="en-US"/>
        </a:p>
      </dgm:t>
    </dgm:pt>
    <dgm:pt modelId="{381767FF-DE1C-41B5-B200-655F0AA454A1}">
      <dgm:prSet/>
      <dgm:spPr/>
      <dgm:t>
        <a:bodyPr/>
        <a:lstStyle/>
        <a:p>
          <a:pPr rtl="0"/>
          <a:r>
            <a:rPr lang="de-DE"/>
            <a:t>2. </a:t>
          </a:r>
          <a:r>
            <a:rPr lang="de-DE">
              <a:latin typeface="Corbel" panose="020B0503020204020204"/>
            </a:rPr>
            <a:t>Daten und Methoden</a:t>
          </a:r>
          <a:endParaRPr lang="de-DE"/>
        </a:p>
      </dgm:t>
    </dgm:pt>
    <dgm:pt modelId="{1F61675B-0276-4262-B301-67C7AEE57C48}" type="parTrans" cxnId="{6DFF604D-E198-41BD-86F0-8FED4851CEC9}">
      <dgm:prSet/>
      <dgm:spPr/>
      <dgm:t>
        <a:bodyPr/>
        <a:lstStyle/>
        <a:p>
          <a:endParaRPr lang="en-US"/>
        </a:p>
      </dgm:t>
    </dgm:pt>
    <dgm:pt modelId="{4B8606E3-9A83-423C-8E9D-F2B88C8690E0}" type="sibTrans" cxnId="{6DFF604D-E198-41BD-86F0-8FED4851CEC9}">
      <dgm:prSet/>
      <dgm:spPr/>
      <dgm:t>
        <a:bodyPr/>
        <a:lstStyle/>
        <a:p>
          <a:endParaRPr lang="en-US"/>
        </a:p>
      </dgm:t>
    </dgm:pt>
    <dgm:pt modelId="{B79C3D22-EA57-4D9E-BFDC-FC78388FD112}">
      <dgm:prSet/>
      <dgm:spPr/>
      <dgm:t>
        <a:bodyPr/>
        <a:lstStyle/>
        <a:p>
          <a:r>
            <a:rPr lang="de-DE">
              <a:latin typeface="Corbel" panose="020B0503020204020204"/>
            </a:rPr>
            <a:t>Quellen</a:t>
          </a:r>
          <a:endParaRPr lang="de-DE"/>
        </a:p>
      </dgm:t>
    </dgm:pt>
    <dgm:pt modelId="{75D9AD51-3483-4137-BC88-26C762817DE8}" type="parTrans" cxnId="{FFD0742A-64E0-4018-B96E-D14A5222248F}">
      <dgm:prSet/>
      <dgm:spPr/>
      <dgm:t>
        <a:bodyPr/>
        <a:lstStyle/>
        <a:p>
          <a:endParaRPr lang="en-US"/>
        </a:p>
      </dgm:t>
    </dgm:pt>
    <dgm:pt modelId="{CBF1D7C2-DA91-472C-9BC2-6B850FC42435}" type="sibTrans" cxnId="{FFD0742A-64E0-4018-B96E-D14A5222248F}">
      <dgm:prSet/>
      <dgm:spPr/>
      <dgm:t>
        <a:bodyPr/>
        <a:lstStyle/>
        <a:p>
          <a:endParaRPr lang="en-US"/>
        </a:p>
      </dgm:t>
    </dgm:pt>
    <dgm:pt modelId="{4F2DA2D1-4350-4D13-89B6-C6E50136279E}">
      <dgm:prSet phldr="0"/>
      <dgm:spPr/>
      <dgm:t>
        <a:bodyPr/>
        <a:lstStyle/>
        <a:p>
          <a:pPr rtl="0"/>
          <a:r>
            <a:rPr lang="de-DE">
              <a:latin typeface="Corbel" panose="020B0503020204020204"/>
            </a:rPr>
            <a:t>Arbeitsablauf / Workflow</a:t>
          </a:r>
          <a:endParaRPr lang="de-DE"/>
        </a:p>
      </dgm:t>
    </dgm:pt>
    <dgm:pt modelId="{356D20CD-881A-410F-9A0A-864DA2E175E8}" type="parTrans" cxnId="{29FAF7D3-067D-4CC2-85AC-59907A5277AE}">
      <dgm:prSet/>
      <dgm:spPr/>
      <dgm:t>
        <a:bodyPr/>
        <a:lstStyle/>
        <a:p>
          <a:endParaRPr lang="en-US"/>
        </a:p>
      </dgm:t>
    </dgm:pt>
    <dgm:pt modelId="{54F278B6-BE1F-4DD7-9339-0F7D45104F42}" type="sibTrans" cxnId="{29FAF7D3-067D-4CC2-85AC-59907A5277AE}">
      <dgm:prSet/>
      <dgm:spPr/>
      <dgm:t>
        <a:bodyPr/>
        <a:lstStyle/>
        <a:p>
          <a:endParaRPr lang="en-US"/>
        </a:p>
      </dgm:t>
    </dgm:pt>
    <dgm:pt modelId="{C6156AA8-8308-48C0-B44C-D1C2B5A1F0D2}">
      <dgm:prSet/>
      <dgm:spPr/>
      <dgm:t>
        <a:bodyPr/>
        <a:lstStyle/>
        <a:p>
          <a:pPr rtl="0"/>
          <a:r>
            <a:rPr lang="de-DE">
              <a:latin typeface="Corbel" panose="020B0503020204020204"/>
            </a:rPr>
            <a:t>Automatisierungsprozess  </a:t>
          </a:r>
        </a:p>
      </dgm:t>
    </dgm:pt>
    <dgm:pt modelId="{4F1A1D0B-E3B8-4ABA-A999-14A480EBA32C}" type="parTrans" cxnId="{14E7FAE9-0310-4BDA-B489-AE6B64760C25}">
      <dgm:prSet/>
      <dgm:spPr/>
      <dgm:t>
        <a:bodyPr/>
        <a:lstStyle/>
        <a:p>
          <a:endParaRPr lang="en-US"/>
        </a:p>
      </dgm:t>
    </dgm:pt>
    <dgm:pt modelId="{C32F8C87-8B28-4BD0-83DB-78C8057EBA8D}" type="sibTrans" cxnId="{14E7FAE9-0310-4BDA-B489-AE6B64760C25}">
      <dgm:prSet/>
      <dgm:spPr/>
      <dgm:t>
        <a:bodyPr/>
        <a:lstStyle/>
        <a:p>
          <a:endParaRPr lang="en-US"/>
        </a:p>
      </dgm:t>
    </dgm:pt>
    <dgm:pt modelId="{2B351724-8726-4F3D-9E45-13B845E5C05A}">
      <dgm:prSet/>
      <dgm:spPr/>
      <dgm:t>
        <a:bodyPr/>
        <a:lstStyle/>
        <a:p>
          <a:r>
            <a:rPr lang="de-DE"/>
            <a:t>3. </a:t>
          </a:r>
          <a:r>
            <a:rPr lang="de-DE">
              <a:latin typeface="Corbel" panose="020B0503020204020204"/>
            </a:rPr>
            <a:t>Ergebnisse</a:t>
          </a:r>
          <a:endParaRPr lang="de-DE"/>
        </a:p>
      </dgm:t>
    </dgm:pt>
    <dgm:pt modelId="{1ADCE655-5BD7-4A3A-9F0D-F8DF5B87A4ED}" type="parTrans" cxnId="{B73178F7-0567-48F7-82DC-5470572F6554}">
      <dgm:prSet/>
      <dgm:spPr/>
      <dgm:t>
        <a:bodyPr/>
        <a:lstStyle/>
        <a:p>
          <a:endParaRPr lang="en-US"/>
        </a:p>
      </dgm:t>
    </dgm:pt>
    <dgm:pt modelId="{EE842C4B-1AEB-4332-B2A9-09E7F07ADFF8}" type="sibTrans" cxnId="{B73178F7-0567-48F7-82DC-5470572F6554}">
      <dgm:prSet/>
      <dgm:spPr/>
      <dgm:t>
        <a:bodyPr/>
        <a:lstStyle/>
        <a:p>
          <a:endParaRPr lang="en-US"/>
        </a:p>
      </dgm:t>
    </dgm:pt>
    <dgm:pt modelId="{BE1AA79E-8B66-47DB-88D6-554B87280DCB}">
      <dgm:prSet/>
      <dgm:spPr/>
      <dgm:t>
        <a:bodyPr/>
        <a:lstStyle/>
        <a:p>
          <a:r>
            <a:rPr lang="de-DE"/>
            <a:t>4. </a:t>
          </a:r>
          <a:r>
            <a:rPr lang="de-DE">
              <a:latin typeface="Corbel" panose="020B0503020204020204"/>
            </a:rPr>
            <a:t>Diskussion</a:t>
          </a:r>
          <a:endParaRPr lang="de-DE"/>
        </a:p>
      </dgm:t>
    </dgm:pt>
    <dgm:pt modelId="{A43EE735-E433-40E9-87FD-BF2BAF42B577}" type="parTrans" cxnId="{412741E9-812E-4CE3-8B98-6A8A3C4FC5C9}">
      <dgm:prSet/>
      <dgm:spPr/>
      <dgm:t>
        <a:bodyPr/>
        <a:lstStyle/>
        <a:p>
          <a:endParaRPr lang="en-US"/>
        </a:p>
      </dgm:t>
    </dgm:pt>
    <dgm:pt modelId="{CA3AB49F-00EB-4A62-AF82-D44547B89E3D}" type="sibTrans" cxnId="{412741E9-812E-4CE3-8B98-6A8A3C4FC5C9}">
      <dgm:prSet/>
      <dgm:spPr/>
      <dgm:t>
        <a:bodyPr/>
        <a:lstStyle/>
        <a:p>
          <a:endParaRPr lang="en-US"/>
        </a:p>
      </dgm:t>
    </dgm:pt>
    <dgm:pt modelId="{72FCD61A-3EDB-46FD-9E16-142035F2298C}">
      <dgm:prSet phldr="0"/>
      <dgm:spPr/>
      <dgm:t>
        <a:bodyPr/>
        <a:lstStyle/>
        <a:p>
          <a:pPr rtl="0"/>
          <a:r>
            <a:rPr lang="de-DE">
              <a:latin typeface="Corbel" panose="020B0503020204020204"/>
            </a:rPr>
            <a:t>Vergleich mit anderen Tools</a:t>
          </a:r>
          <a:endParaRPr lang="de-DE"/>
        </a:p>
      </dgm:t>
    </dgm:pt>
    <dgm:pt modelId="{E47AE82D-2ABD-4C06-9830-68B325DC5758}" type="parTrans" cxnId="{AB4F0D87-A392-4CEC-B5D9-08B908B29643}">
      <dgm:prSet/>
      <dgm:spPr/>
      <dgm:t>
        <a:bodyPr/>
        <a:lstStyle/>
        <a:p>
          <a:endParaRPr lang="en-US"/>
        </a:p>
      </dgm:t>
    </dgm:pt>
    <dgm:pt modelId="{F50059D7-E2C9-4DEA-83B0-CB4905AE58EA}" type="sibTrans" cxnId="{AB4F0D87-A392-4CEC-B5D9-08B908B29643}">
      <dgm:prSet/>
      <dgm:spPr/>
      <dgm:t>
        <a:bodyPr/>
        <a:lstStyle/>
        <a:p>
          <a:endParaRPr lang="en-US"/>
        </a:p>
      </dgm:t>
    </dgm:pt>
    <dgm:pt modelId="{3C6B71A5-9560-4AA3-A7C8-0EFC57CD37D3}">
      <dgm:prSet/>
      <dgm:spPr/>
      <dgm:t>
        <a:bodyPr/>
        <a:lstStyle/>
        <a:p>
          <a:pPr rtl="0"/>
          <a:r>
            <a:rPr lang="de-DE"/>
            <a:t>5.</a:t>
          </a:r>
          <a:r>
            <a:rPr lang="de-DE">
              <a:latin typeface="Corbel" panose="020B0503020204020204"/>
            </a:rPr>
            <a:t> Fazit</a:t>
          </a:r>
          <a:endParaRPr lang="de-DE"/>
        </a:p>
      </dgm:t>
    </dgm:pt>
    <dgm:pt modelId="{8B8F8183-B614-431F-B604-4E9478DDE1AF}" type="parTrans" cxnId="{969E286A-57B3-4BA8-BD1F-2AB346162AA8}">
      <dgm:prSet/>
      <dgm:spPr/>
      <dgm:t>
        <a:bodyPr/>
        <a:lstStyle/>
        <a:p>
          <a:endParaRPr lang="en-US"/>
        </a:p>
      </dgm:t>
    </dgm:pt>
    <dgm:pt modelId="{72D63EBE-23E7-40AE-972A-FD1BFBF23AEF}" type="sibTrans" cxnId="{969E286A-57B3-4BA8-BD1F-2AB346162AA8}">
      <dgm:prSet/>
      <dgm:spPr/>
      <dgm:t>
        <a:bodyPr/>
        <a:lstStyle/>
        <a:p>
          <a:endParaRPr lang="en-US"/>
        </a:p>
      </dgm:t>
    </dgm:pt>
    <dgm:pt modelId="{96CB466A-9303-42BE-9A84-16D747374C90}">
      <dgm:prSet phldr="0"/>
      <dgm:spPr/>
      <dgm:t>
        <a:bodyPr/>
        <a:lstStyle/>
        <a:p>
          <a:pPr rtl="0"/>
          <a:r>
            <a:rPr lang="de-DE"/>
            <a:t>Evaluation</a:t>
          </a:r>
          <a:endParaRPr lang="de-DE">
            <a:latin typeface="Corbel" panose="020B0503020204020204"/>
          </a:endParaRPr>
        </a:p>
      </dgm:t>
    </dgm:pt>
    <dgm:pt modelId="{C2176165-FA5C-4A53-8B4E-2A5987F507D9}" type="parTrans" cxnId="{99344718-288D-42A1-901E-4B0175A9D61F}">
      <dgm:prSet/>
      <dgm:spPr/>
    </dgm:pt>
    <dgm:pt modelId="{CA0DB01D-0CDB-444D-BD8F-6236C5AF23A1}" type="sibTrans" cxnId="{99344718-288D-42A1-901E-4B0175A9D61F}">
      <dgm:prSet/>
      <dgm:spPr/>
    </dgm:pt>
    <dgm:pt modelId="{7D26BCE7-67C2-4E82-9A26-32971BF36E26}" type="pres">
      <dgm:prSet presAssocID="{70D9684F-668C-46AE-BEF7-48B0464EA64A}" presName="linear" presStyleCnt="0">
        <dgm:presLayoutVars>
          <dgm:animLvl val="lvl"/>
          <dgm:resizeHandles val="exact"/>
        </dgm:presLayoutVars>
      </dgm:prSet>
      <dgm:spPr/>
    </dgm:pt>
    <dgm:pt modelId="{9916508A-A3BC-4035-B4B4-94E35095BE5B}" type="pres">
      <dgm:prSet presAssocID="{F0AC8A6D-06A5-4155-AEC6-8F44FA72AC0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4156100-57D3-4E2E-B3EC-55F8E03831F6}" type="pres">
      <dgm:prSet presAssocID="{F0AC8A6D-06A5-4155-AEC6-8F44FA72AC0A}" presName="childText" presStyleLbl="revTx" presStyleIdx="0" presStyleCnt="4">
        <dgm:presLayoutVars>
          <dgm:bulletEnabled val="1"/>
        </dgm:presLayoutVars>
      </dgm:prSet>
      <dgm:spPr/>
    </dgm:pt>
    <dgm:pt modelId="{BD40D98D-4DBF-402E-AD88-2AF023CDB857}" type="pres">
      <dgm:prSet presAssocID="{381767FF-DE1C-41B5-B200-655F0AA454A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AC70706-4F97-4938-9C31-7CEA7EC8F3FA}" type="pres">
      <dgm:prSet presAssocID="{381767FF-DE1C-41B5-B200-655F0AA454A1}" presName="childText" presStyleLbl="revTx" presStyleIdx="1" presStyleCnt="4">
        <dgm:presLayoutVars>
          <dgm:bulletEnabled val="1"/>
        </dgm:presLayoutVars>
      </dgm:prSet>
      <dgm:spPr/>
    </dgm:pt>
    <dgm:pt modelId="{C84211CF-7CD4-423F-A4F7-E97FE7038FDA}" type="pres">
      <dgm:prSet presAssocID="{2B351724-8726-4F3D-9E45-13B845E5C05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15C150A-0024-465E-88DE-239A2F02E383}" type="pres">
      <dgm:prSet presAssocID="{2B351724-8726-4F3D-9E45-13B845E5C05A}" presName="childText" presStyleLbl="revTx" presStyleIdx="2" presStyleCnt="4">
        <dgm:presLayoutVars>
          <dgm:bulletEnabled val="1"/>
        </dgm:presLayoutVars>
      </dgm:prSet>
      <dgm:spPr/>
    </dgm:pt>
    <dgm:pt modelId="{3439ECD6-3174-4408-9D5F-2A149F8BC6E2}" type="pres">
      <dgm:prSet presAssocID="{BE1AA79E-8B66-47DB-88D6-554B87280DC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BBF6AA6-750F-47F3-9875-4736BEAD3784}" type="pres">
      <dgm:prSet presAssocID="{BE1AA79E-8B66-47DB-88D6-554B87280DCB}" presName="childText" presStyleLbl="revTx" presStyleIdx="3" presStyleCnt="4">
        <dgm:presLayoutVars>
          <dgm:bulletEnabled val="1"/>
        </dgm:presLayoutVars>
      </dgm:prSet>
      <dgm:spPr/>
    </dgm:pt>
    <dgm:pt modelId="{AC8D7073-5784-4BDD-9BF7-420AADE371ED}" type="pres">
      <dgm:prSet presAssocID="{3C6B71A5-9560-4AA3-A7C8-0EFC57CD37D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5A3A303-0D1B-467E-B8F0-246C3010632F}" type="presOf" srcId="{96CB466A-9303-42BE-9A84-16D747374C90}" destId="{915C150A-0024-465E-88DE-239A2F02E383}" srcOrd="0" destOrd="0" presId="urn:microsoft.com/office/officeart/2005/8/layout/vList2"/>
    <dgm:cxn modelId="{CA0BD807-C9A2-47C6-9331-4DCA154C3DFF}" type="presOf" srcId="{21C317D9-B4E8-4299-931B-277524A11185}" destId="{54156100-57D3-4E2E-B3EC-55F8E03831F6}" srcOrd="0" destOrd="2" presId="urn:microsoft.com/office/officeart/2005/8/layout/vList2"/>
    <dgm:cxn modelId="{FB5B6C08-F67B-41A1-9D11-FE277A4BC8A4}" type="presOf" srcId="{72FCD61A-3EDB-46FD-9E16-142035F2298C}" destId="{7BBF6AA6-750F-47F3-9875-4736BEAD3784}" srcOrd="0" destOrd="0" presId="urn:microsoft.com/office/officeart/2005/8/layout/vList2"/>
    <dgm:cxn modelId="{BE81370C-1A3D-4AD4-B0C9-CC8B10B9817A}" srcId="{F0AC8A6D-06A5-4155-AEC6-8F44FA72AC0A}" destId="{14C316BE-EEA3-450B-81E5-A80EB785C7DD}" srcOrd="0" destOrd="0" parTransId="{27F107FB-5042-4C61-9C95-2DD6BC80BDB8}" sibTransId="{836C0FB3-9ECF-46EB-8FFD-A7B687A6F064}"/>
    <dgm:cxn modelId="{C70B7A15-BAC2-4379-AD42-067AF133EF72}" srcId="{70D9684F-668C-46AE-BEF7-48B0464EA64A}" destId="{F0AC8A6D-06A5-4155-AEC6-8F44FA72AC0A}" srcOrd="0" destOrd="0" parTransId="{2E432E06-D72F-42C2-8D20-B289B936DF79}" sibTransId="{7CAB77C4-9BFB-45CD-A4FA-BCD967C3EA73}"/>
    <dgm:cxn modelId="{51905017-FD87-4B91-98CE-66C1A37A139F}" type="presOf" srcId="{3C6B71A5-9560-4AA3-A7C8-0EFC57CD37D3}" destId="{AC8D7073-5784-4BDD-9BF7-420AADE371ED}" srcOrd="0" destOrd="0" presId="urn:microsoft.com/office/officeart/2005/8/layout/vList2"/>
    <dgm:cxn modelId="{99344718-288D-42A1-901E-4B0175A9D61F}" srcId="{2B351724-8726-4F3D-9E45-13B845E5C05A}" destId="{96CB466A-9303-42BE-9A84-16D747374C90}" srcOrd="0" destOrd="0" parTransId="{C2176165-FA5C-4A53-8B4E-2A5987F507D9}" sibTransId="{CA0DB01D-0CDB-444D-BD8F-6236C5AF23A1}"/>
    <dgm:cxn modelId="{FFD0742A-64E0-4018-B96E-D14A5222248F}" srcId="{381767FF-DE1C-41B5-B200-655F0AA454A1}" destId="{B79C3D22-EA57-4D9E-BFDC-FC78388FD112}" srcOrd="0" destOrd="0" parTransId="{75D9AD51-3483-4137-BC88-26C762817DE8}" sibTransId="{CBF1D7C2-DA91-472C-9BC2-6B850FC42435}"/>
    <dgm:cxn modelId="{480D632F-C08F-491F-A1CC-34BD911582DF}" srcId="{F0AC8A6D-06A5-4155-AEC6-8F44FA72AC0A}" destId="{21C317D9-B4E8-4299-931B-277524A11185}" srcOrd="2" destOrd="0" parTransId="{4BD53C8F-1F60-44B2-AE91-DD7AAAF16A1E}" sibTransId="{D761CC6F-37AE-4738-B687-88591DD09539}"/>
    <dgm:cxn modelId="{9C31AA34-56D4-4CFC-9547-7C99938288C9}" type="presOf" srcId="{2B351724-8726-4F3D-9E45-13B845E5C05A}" destId="{C84211CF-7CD4-423F-A4F7-E97FE7038FDA}" srcOrd="0" destOrd="0" presId="urn:microsoft.com/office/officeart/2005/8/layout/vList2"/>
    <dgm:cxn modelId="{D5EBFB5D-400A-47B4-AFEE-A6E3779EC9D4}" type="presOf" srcId="{F0AC8A6D-06A5-4155-AEC6-8F44FA72AC0A}" destId="{9916508A-A3BC-4035-B4B4-94E35095BE5B}" srcOrd="0" destOrd="0" presId="urn:microsoft.com/office/officeart/2005/8/layout/vList2"/>
    <dgm:cxn modelId="{8D43D941-E0A4-4383-9422-7F4810D1F1E2}" type="presOf" srcId="{BE1AA79E-8B66-47DB-88D6-554B87280DCB}" destId="{3439ECD6-3174-4408-9D5F-2A149F8BC6E2}" srcOrd="0" destOrd="0" presId="urn:microsoft.com/office/officeart/2005/8/layout/vList2"/>
    <dgm:cxn modelId="{969E286A-57B3-4BA8-BD1F-2AB346162AA8}" srcId="{70D9684F-668C-46AE-BEF7-48B0464EA64A}" destId="{3C6B71A5-9560-4AA3-A7C8-0EFC57CD37D3}" srcOrd="4" destOrd="0" parTransId="{8B8F8183-B614-431F-B604-4E9478DDE1AF}" sibTransId="{72D63EBE-23E7-40AE-972A-FD1BFBF23AEF}"/>
    <dgm:cxn modelId="{4C18FE4A-FC6C-46FD-99FD-E345FF4FBF97}" type="presOf" srcId="{70D9684F-668C-46AE-BEF7-48B0464EA64A}" destId="{7D26BCE7-67C2-4E82-9A26-32971BF36E26}" srcOrd="0" destOrd="0" presId="urn:microsoft.com/office/officeart/2005/8/layout/vList2"/>
    <dgm:cxn modelId="{6DFF604D-E198-41BD-86F0-8FED4851CEC9}" srcId="{70D9684F-668C-46AE-BEF7-48B0464EA64A}" destId="{381767FF-DE1C-41B5-B200-655F0AA454A1}" srcOrd="1" destOrd="0" parTransId="{1F61675B-0276-4262-B301-67C7AEE57C48}" sibTransId="{4B8606E3-9A83-423C-8E9D-F2B88C8690E0}"/>
    <dgm:cxn modelId="{C8BBC850-B50F-460A-B235-2AA61F97AC48}" type="presOf" srcId="{14C316BE-EEA3-450B-81E5-A80EB785C7DD}" destId="{54156100-57D3-4E2E-B3EC-55F8E03831F6}" srcOrd="0" destOrd="0" presId="urn:microsoft.com/office/officeart/2005/8/layout/vList2"/>
    <dgm:cxn modelId="{83074C51-770D-435A-AB9F-FA72CFD09FF6}" type="presOf" srcId="{381767FF-DE1C-41B5-B200-655F0AA454A1}" destId="{BD40D98D-4DBF-402E-AD88-2AF023CDB857}" srcOrd="0" destOrd="0" presId="urn:microsoft.com/office/officeart/2005/8/layout/vList2"/>
    <dgm:cxn modelId="{F9CF7277-B89B-45B1-8A67-DA756BC5F7E2}" type="presOf" srcId="{4F2DA2D1-4350-4D13-89B6-C6E50136279E}" destId="{3AC70706-4F97-4938-9C31-7CEA7EC8F3FA}" srcOrd="0" destOrd="1" presId="urn:microsoft.com/office/officeart/2005/8/layout/vList2"/>
    <dgm:cxn modelId="{AB4F0D87-A392-4CEC-B5D9-08B908B29643}" srcId="{BE1AA79E-8B66-47DB-88D6-554B87280DCB}" destId="{72FCD61A-3EDB-46FD-9E16-142035F2298C}" srcOrd="0" destOrd="0" parTransId="{E47AE82D-2ABD-4C06-9830-68B325DC5758}" sibTransId="{F50059D7-E2C9-4DEA-83B0-CB4905AE58EA}"/>
    <dgm:cxn modelId="{ED69899B-6549-4DE3-A0F7-A3A237BB41C0}" type="presOf" srcId="{67F31B4A-D30A-49CF-8E0A-BA297441A4EB}" destId="{54156100-57D3-4E2E-B3EC-55F8E03831F6}" srcOrd="0" destOrd="1" presId="urn:microsoft.com/office/officeart/2005/8/layout/vList2"/>
    <dgm:cxn modelId="{D7BDA8B9-0FF8-434A-8E39-16E32E15AC41}" type="presOf" srcId="{B79C3D22-EA57-4D9E-BFDC-FC78388FD112}" destId="{3AC70706-4F97-4938-9C31-7CEA7EC8F3FA}" srcOrd="0" destOrd="0" presId="urn:microsoft.com/office/officeart/2005/8/layout/vList2"/>
    <dgm:cxn modelId="{62D86FC6-793E-441A-BD7B-1AAD00C07BE2}" type="presOf" srcId="{C6156AA8-8308-48C0-B44C-D1C2B5A1F0D2}" destId="{3AC70706-4F97-4938-9C31-7CEA7EC8F3FA}" srcOrd="0" destOrd="2" presId="urn:microsoft.com/office/officeart/2005/8/layout/vList2"/>
    <dgm:cxn modelId="{BD6E0ECC-B276-4D54-B652-67A0C7D52DAE}" srcId="{F0AC8A6D-06A5-4155-AEC6-8F44FA72AC0A}" destId="{67F31B4A-D30A-49CF-8E0A-BA297441A4EB}" srcOrd="1" destOrd="0" parTransId="{E7557F9A-C614-433E-97D3-26474AFC76B4}" sibTransId="{3C80E285-D3DC-4705-81A6-CF8402521F85}"/>
    <dgm:cxn modelId="{29FAF7D3-067D-4CC2-85AC-59907A5277AE}" srcId="{381767FF-DE1C-41B5-B200-655F0AA454A1}" destId="{4F2DA2D1-4350-4D13-89B6-C6E50136279E}" srcOrd="1" destOrd="0" parTransId="{356D20CD-881A-410F-9A0A-864DA2E175E8}" sibTransId="{54F278B6-BE1F-4DD7-9339-0F7D45104F42}"/>
    <dgm:cxn modelId="{412741E9-812E-4CE3-8B98-6A8A3C4FC5C9}" srcId="{70D9684F-668C-46AE-BEF7-48B0464EA64A}" destId="{BE1AA79E-8B66-47DB-88D6-554B87280DCB}" srcOrd="3" destOrd="0" parTransId="{A43EE735-E433-40E9-87FD-BF2BAF42B577}" sibTransId="{CA3AB49F-00EB-4A62-AF82-D44547B89E3D}"/>
    <dgm:cxn modelId="{14E7FAE9-0310-4BDA-B489-AE6B64760C25}" srcId="{381767FF-DE1C-41B5-B200-655F0AA454A1}" destId="{C6156AA8-8308-48C0-B44C-D1C2B5A1F0D2}" srcOrd="2" destOrd="0" parTransId="{4F1A1D0B-E3B8-4ABA-A999-14A480EBA32C}" sibTransId="{C32F8C87-8B28-4BD0-83DB-78C8057EBA8D}"/>
    <dgm:cxn modelId="{B73178F7-0567-48F7-82DC-5470572F6554}" srcId="{70D9684F-668C-46AE-BEF7-48B0464EA64A}" destId="{2B351724-8726-4F3D-9E45-13B845E5C05A}" srcOrd="2" destOrd="0" parTransId="{1ADCE655-5BD7-4A3A-9F0D-F8DF5B87A4ED}" sibTransId="{EE842C4B-1AEB-4332-B2A9-09E7F07ADFF8}"/>
    <dgm:cxn modelId="{2580B47B-CF5C-4134-B4E0-BD6BEA131A8F}" type="presParOf" srcId="{7D26BCE7-67C2-4E82-9A26-32971BF36E26}" destId="{9916508A-A3BC-4035-B4B4-94E35095BE5B}" srcOrd="0" destOrd="0" presId="urn:microsoft.com/office/officeart/2005/8/layout/vList2"/>
    <dgm:cxn modelId="{6B8E0B5C-89E6-4EC8-BC8B-B0ED602F5AD2}" type="presParOf" srcId="{7D26BCE7-67C2-4E82-9A26-32971BF36E26}" destId="{54156100-57D3-4E2E-B3EC-55F8E03831F6}" srcOrd="1" destOrd="0" presId="urn:microsoft.com/office/officeart/2005/8/layout/vList2"/>
    <dgm:cxn modelId="{197485D7-90A9-42E4-B45B-28AC0ABC4BAE}" type="presParOf" srcId="{7D26BCE7-67C2-4E82-9A26-32971BF36E26}" destId="{BD40D98D-4DBF-402E-AD88-2AF023CDB857}" srcOrd="2" destOrd="0" presId="urn:microsoft.com/office/officeart/2005/8/layout/vList2"/>
    <dgm:cxn modelId="{8D6F6ED0-2F8A-4993-9F2E-B545BE5C2568}" type="presParOf" srcId="{7D26BCE7-67C2-4E82-9A26-32971BF36E26}" destId="{3AC70706-4F97-4938-9C31-7CEA7EC8F3FA}" srcOrd="3" destOrd="0" presId="urn:microsoft.com/office/officeart/2005/8/layout/vList2"/>
    <dgm:cxn modelId="{039FF759-550F-4513-B941-641CEDE08867}" type="presParOf" srcId="{7D26BCE7-67C2-4E82-9A26-32971BF36E26}" destId="{C84211CF-7CD4-423F-A4F7-E97FE7038FDA}" srcOrd="4" destOrd="0" presId="urn:microsoft.com/office/officeart/2005/8/layout/vList2"/>
    <dgm:cxn modelId="{89ADED86-78B5-41A5-8F66-CB56853C1AB6}" type="presParOf" srcId="{7D26BCE7-67C2-4E82-9A26-32971BF36E26}" destId="{915C150A-0024-465E-88DE-239A2F02E383}" srcOrd="5" destOrd="0" presId="urn:microsoft.com/office/officeart/2005/8/layout/vList2"/>
    <dgm:cxn modelId="{BFB47BF6-EBDF-441D-B3F9-C832F28A62EF}" type="presParOf" srcId="{7D26BCE7-67C2-4E82-9A26-32971BF36E26}" destId="{3439ECD6-3174-4408-9D5F-2A149F8BC6E2}" srcOrd="6" destOrd="0" presId="urn:microsoft.com/office/officeart/2005/8/layout/vList2"/>
    <dgm:cxn modelId="{BA1A031A-0F48-4712-A585-358308436400}" type="presParOf" srcId="{7D26BCE7-67C2-4E82-9A26-32971BF36E26}" destId="{7BBF6AA6-750F-47F3-9875-4736BEAD3784}" srcOrd="7" destOrd="0" presId="urn:microsoft.com/office/officeart/2005/8/layout/vList2"/>
    <dgm:cxn modelId="{884C8D36-677D-4350-AF09-1D44FFE1BEDC}" type="presParOf" srcId="{7D26BCE7-67C2-4E82-9A26-32971BF36E26}" destId="{AC8D7073-5784-4BDD-9BF7-420AADE371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6508A-A3BC-4035-B4B4-94E35095BE5B}">
      <dsp:nvSpPr>
        <dsp:cNvPr id="0" name=""/>
        <dsp:cNvSpPr/>
      </dsp:nvSpPr>
      <dsp:spPr>
        <a:xfrm>
          <a:off x="0" y="119797"/>
          <a:ext cx="6492875" cy="5036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1. </a:t>
          </a:r>
          <a:r>
            <a:rPr lang="de-DE" sz="2100" kern="1200">
              <a:latin typeface="Corbel" panose="020B0503020204020204"/>
            </a:rPr>
            <a:t>Einführung</a:t>
          </a:r>
          <a:endParaRPr lang="de-DE" sz="2100" kern="1200"/>
        </a:p>
      </dsp:txBody>
      <dsp:txXfrm>
        <a:off x="24588" y="144385"/>
        <a:ext cx="6443699" cy="454509"/>
      </dsp:txXfrm>
    </dsp:sp>
    <dsp:sp modelId="{54156100-57D3-4E2E-B3EC-55F8E03831F6}">
      <dsp:nvSpPr>
        <dsp:cNvPr id="0" name=""/>
        <dsp:cNvSpPr/>
      </dsp:nvSpPr>
      <dsp:spPr>
        <a:xfrm>
          <a:off x="0" y="623482"/>
          <a:ext cx="6492875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>
              <a:latin typeface="Corbel" panose="020B0503020204020204"/>
            </a:rPr>
            <a:t>Forschungsfrage</a:t>
          </a:r>
          <a:endParaRPr lang="de-DE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>
              <a:latin typeface="Corbel" panose="020B0503020204020204"/>
            </a:rPr>
            <a:t>Konzeptioneller Hintergrund</a:t>
          </a:r>
          <a:endParaRPr lang="de-DE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>
              <a:latin typeface="Corbel" panose="020B0503020204020204"/>
            </a:rPr>
            <a:t>Hintergrundinformationen</a:t>
          </a:r>
          <a:endParaRPr lang="de-DE" sz="1600" kern="1200"/>
        </a:p>
      </dsp:txBody>
      <dsp:txXfrm>
        <a:off x="0" y="623482"/>
        <a:ext cx="6492875" cy="825930"/>
      </dsp:txXfrm>
    </dsp:sp>
    <dsp:sp modelId="{BD40D98D-4DBF-402E-AD88-2AF023CDB857}">
      <dsp:nvSpPr>
        <dsp:cNvPr id="0" name=""/>
        <dsp:cNvSpPr/>
      </dsp:nvSpPr>
      <dsp:spPr>
        <a:xfrm>
          <a:off x="0" y="1449412"/>
          <a:ext cx="6492875" cy="503685"/>
        </a:xfrm>
        <a:prstGeom prst="roundRect">
          <a:avLst/>
        </a:prstGeom>
        <a:solidFill>
          <a:schemeClr val="accent2">
            <a:hueOff val="-898490"/>
            <a:satOff val="6181"/>
            <a:lumOff val="68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2. </a:t>
          </a:r>
          <a:r>
            <a:rPr lang="de-DE" sz="2100" kern="1200">
              <a:latin typeface="Corbel" panose="020B0503020204020204"/>
            </a:rPr>
            <a:t>Daten und Methoden</a:t>
          </a:r>
          <a:endParaRPr lang="de-DE" sz="2100" kern="1200"/>
        </a:p>
      </dsp:txBody>
      <dsp:txXfrm>
        <a:off x="24588" y="1474000"/>
        <a:ext cx="6443699" cy="454509"/>
      </dsp:txXfrm>
    </dsp:sp>
    <dsp:sp modelId="{3AC70706-4F97-4938-9C31-7CEA7EC8F3FA}">
      <dsp:nvSpPr>
        <dsp:cNvPr id="0" name=""/>
        <dsp:cNvSpPr/>
      </dsp:nvSpPr>
      <dsp:spPr>
        <a:xfrm>
          <a:off x="0" y="1953097"/>
          <a:ext cx="6492875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>
              <a:latin typeface="Corbel" panose="020B0503020204020204"/>
            </a:rPr>
            <a:t>Quellen</a:t>
          </a:r>
          <a:endParaRPr lang="de-DE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>
              <a:latin typeface="Corbel" panose="020B0503020204020204"/>
            </a:rPr>
            <a:t>Arbeitsablauf / Workflow</a:t>
          </a:r>
          <a:endParaRPr lang="de-DE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>
              <a:latin typeface="Corbel" panose="020B0503020204020204"/>
            </a:rPr>
            <a:t>Automatisierungsprozess  </a:t>
          </a:r>
        </a:p>
      </dsp:txBody>
      <dsp:txXfrm>
        <a:off x="0" y="1953097"/>
        <a:ext cx="6492875" cy="825930"/>
      </dsp:txXfrm>
    </dsp:sp>
    <dsp:sp modelId="{C84211CF-7CD4-423F-A4F7-E97FE7038FDA}">
      <dsp:nvSpPr>
        <dsp:cNvPr id="0" name=""/>
        <dsp:cNvSpPr/>
      </dsp:nvSpPr>
      <dsp:spPr>
        <a:xfrm>
          <a:off x="0" y="2779027"/>
          <a:ext cx="6492875" cy="503685"/>
        </a:xfrm>
        <a:prstGeom prst="roundRect">
          <a:avLst/>
        </a:prstGeom>
        <a:solidFill>
          <a:schemeClr val="accent2">
            <a:hueOff val="-1796981"/>
            <a:satOff val="12361"/>
            <a:lumOff val="137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3. </a:t>
          </a:r>
          <a:r>
            <a:rPr lang="de-DE" sz="2100" kern="1200">
              <a:latin typeface="Corbel" panose="020B0503020204020204"/>
            </a:rPr>
            <a:t>Ergebnisse</a:t>
          </a:r>
          <a:endParaRPr lang="de-DE" sz="2100" kern="1200"/>
        </a:p>
      </dsp:txBody>
      <dsp:txXfrm>
        <a:off x="24588" y="2803615"/>
        <a:ext cx="6443699" cy="454509"/>
      </dsp:txXfrm>
    </dsp:sp>
    <dsp:sp modelId="{915C150A-0024-465E-88DE-239A2F02E383}">
      <dsp:nvSpPr>
        <dsp:cNvPr id="0" name=""/>
        <dsp:cNvSpPr/>
      </dsp:nvSpPr>
      <dsp:spPr>
        <a:xfrm>
          <a:off x="0" y="3282712"/>
          <a:ext cx="6492875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26670" rIns="149352" bIns="2667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/>
            <a:t>Evaluation</a:t>
          </a:r>
          <a:endParaRPr lang="de-DE" sz="1600" kern="1200">
            <a:latin typeface="Corbel" panose="020B0503020204020204"/>
          </a:endParaRPr>
        </a:p>
      </dsp:txBody>
      <dsp:txXfrm>
        <a:off x="0" y="3282712"/>
        <a:ext cx="6492875" cy="347760"/>
      </dsp:txXfrm>
    </dsp:sp>
    <dsp:sp modelId="{3439ECD6-3174-4408-9D5F-2A149F8BC6E2}">
      <dsp:nvSpPr>
        <dsp:cNvPr id="0" name=""/>
        <dsp:cNvSpPr/>
      </dsp:nvSpPr>
      <dsp:spPr>
        <a:xfrm>
          <a:off x="0" y="3630472"/>
          <a:ext cx="6492875" cy="503685"/>
        </a:xfrm>
        <a:prstGeom prst="roundRect">
          <a:avLst/>
        </a:prstGeom>
        <a:solidFill>
          <a:schemeClr val="accent2">
            <a:hueOff val="-2695471"/>
            <a:satOff val="18542"/>
            <a:lumOff val="205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4. </a:t>
          </a:r>
          <a:r>
            <a:rPr lang="de-DE" sz="2100" kern="1200">
              <a:latin typeface="Corbel" panose="020B0503020204020204"/>
            </a:rPr>
            <a:t>Diskussion</a:t>
          </a:r>
          <a:endParaRPr lang="de-DE" sz="2100" kern="1200"/>
        </a:p>
      </dsp:txBody>
      <dsp:txXfrm>
        <a:off x="24588" y="3655060"/>
        <a:ext cx="6443699" cy="454509"/>
      </dsp:txXfrm>
    </dsp:sp>
    <dsp:sp modelId="{7BBF6AA6-750F-47F3-9875-4736BEAD3784}">
      <dsp:nvSpPr>
        <dsp:cNvPr id="0" name=""/>
        <dsp:cNvSpPr/>
      </dsp:nvSpPr>
      <dsp:spPr>
        <a:xfrm>
          <a:off x="0" y="4134157"/>
          <a:ext cx="6492875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26670" rIns="149352" bIns="2667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>
              <a:latin typeface="Corbel" panose="020B0503020204020204"/>
            </a:rPr>
            <a:t>Vergleich mit anderen Tools</a:t>
          </a:r>
          <a:endParaRPr lang="de-DE" sz="1600" kern="1200"/>
        </a:p>
      </dsp:txBody>
      <dsp:txXfrm>
        <a:off x="0" y="4134157"/>
        <a:ext cx="6492875" cy="347760"/>
      </dsp:txXfrm>
    </dsp:sp>
    <dsp:sp modelId="{AC8D7073-5784-4BDD-9BF7-420AADE371ED}">
      <dsp:nvSpPr>
        <dsp:cNvPr id="0" name=""/>
        <dsp:cNvSpPr/>
      </dsp:nvSpPr>
      <dsp:spPr>
        <a:xfrm>
          <a:off x="0" y="4481917"/>
          <a:ext cx="6492875" cy="503685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5.</a:t>
          </a:r>
          <a:r>
            <a:rPr lang="de-DE" sz="2100" kern="1200">
              <a:latin typeface="Corbel" panose="020B0503020204020204"/>
            </a:rPr>
            <a:t> Fazit</a:t>
          </a:r>
          <a:endParaRPr lang="de-DE" sz="2100" kern="1200"/>
        </a:p>
      </dsp:txBody>
      <dsp:txXfrm>
        <a:off x="24588" y="4506505"/>
        <a:ext cx="6443699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62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46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4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78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0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97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54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9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37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42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8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9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6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4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s.usda.gov/main/r5/landmanagement/gis" TargetMode="External"/><Relationship Id="rId2" Type="http://schemas.openxmlformats.org/officeDocument/2006/relationships/hyperlink" Target="https://www.firelab.org/project/wildfire-hazard-potent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1.cal-adapt.org/" TargetMode="External"/><Relationship Id="rId5" Type="http://schemas.openxmlformats.org/officeDocument/2006/relationships/hyperlink" Target="https://apps.nationalmap.gov/downloader/#/" TargetMode="External"/><Relationship Id="rId4" Type="http://schemas.openxmlformats.org/officeDocument/2006/relationships/hyperlink" Target="https://data.ca.gov/dataset/ca-geographic-boundari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5" Type="http://schemas.openxmlformats.org/officeDocument/2006/relationships/image" Target="../media/image14.sv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2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saga-gis.org/saga_tool_doc/7.9.0/sim_fire_spreading_0.html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tbs.gov/qgis-fire-mapping-too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cbee.com/news/california/fires/article216076320.html" TargetMode="External"/><Relationship Id="rId2" Type="http://schemas.openxmlformats.org/officeDocument/2006/relationships/hyperlink" Target="https://www.cnet.com/how-to/updates-on-wildfires-ravaging-california-oregon-and-west-and-how-to-help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tbs.gov/qgis-fire-mapping-tool" TargetMode="External"/><Relationship Id="rId4" Type="http://schemas.openxmlformats.org/officeDocument/2006/relationships/hyperlink" Target="http://www.saga-gis.org/saga_tool_doc/7.9.0/sim_fire_spreading_0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draußen, Wasser, Brücke, Gebäude enthält.&#10;&#10;Beschreibung automatisch generiert.">
            <a:extLst>
              <a:ext uri="{FF2B5EF4-FFF2-40B4-BE49-F238E27FC236}">
                <a16:creationId xmlns:a16="http://schemas.microsoft.com/office/drawing/2014/main" id="{1621118E-3F04-4FF0-8995-47BC26E31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2A2366C-96BE-4587-BABC-529047265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557" y="3336063"/>
            <a:ext cx="7055369" cy="2286139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4C345B-D592-4164-9A2B-BFAD61E1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0184" y="3531612"/>
            <a:ext cx="6672838" cy="1414311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800"/>
              <a:t>Wildfeueranalyse in Kalifornien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15167A-DEC0-42AA-B603-577180609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5458" y="5085397"/>
            <a:ext cx="6857565" cy="476867"/>
          </a:xfrm>
        </p:spPr>
        <p:txBody>
          <a:bodyPr>
            <a:normAutofit fontScale="92500"/>
          </a:bodyPr>
          <a:lstStyle/>
          <a:p>
            <a:r>
              <a:rPr lang="de-DE" sz="1800"/>
              <a:t>FOSSGIS Seminar, WS 2020 – 2021, Schindler, P. ; Steinheber, J. ; Weiser, D.</a:t>
            </a:r>
          </a:p>
        </p:txBody>
      </p:sp>
    </p:spTree>
    <p:extLst>
      <p:ext uri="{BB962C8B-B14F-4D97-AF65-F5344CB8AC3E}">
        <p14:creationId xmlns:p14="http://schemas.microsoft.com/office/powerpoint/2010/main" val="1078622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5997FA6-4B5A-453F-BD70-9194F5F33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246" y="1369"/>
            <a:ext cx="5747778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/>
              <a:t>1. Risikoanalyse –</a:t>
            </a:r>
            <a:r>
              <a:rPr lang="de-DE" err="1"/>
              <a:t>Countysuche</a:t>
            </a:r>
            <a:r>
              <a:rPr lang="de-DE"/>
              <a:t> in  Kalifornien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A38BAE8-54DE-40A9-9E93-F69A78D0D254}"/>
              </a:ext>
            </a:extLst>
          </p:cNvPr>
          <p:cNvSpPr txBox="1"/>
          <p:nvPr/>
        </p:nvSpPr>
        <p:spPr>
          <a:xfrm>
            <a:off x="1214386" y="1863705"/>
            <a:ext cx="5743540" cy="43214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de-DE" sz="2400"/>
              <a:t>Analyseergebnisse:​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de-DE" sz="2400"/>
              <a:t>Mehr als 2 Millionen Häuser in Kalifornien sind akutem Wildfeuerrisiko ausgesetzt 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1287C3"/>
              </a:buClr>
              <a:buSzPct val="145000"/>
            </a:pPr>
            <a:r>
              <a:rPr lang="de-DE" sz="2400"/>
              <a:t>    --&gt; 15 % aller Häuser im gesamten Staat​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de-DE" sz="2400"/>
              <a:t>Nördliche Regionen stärker betroffen​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de-DE" sz="2400"/>
              <a:t>Sehr stark betroffene Countys: </a:t>
            </a:r>
          </a:p>
          <a:p>
            <a:pPr marL="800100" lvl="1" indent="-342900" defTabSz="457200">
              <a:spcBef>
                <a:spcPct val="20000"/>
              </a:spcBef>
              <a:spcAft>
                <a:spcPts val="600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de-DE" sz="2400"/>
              <a:t>Alpine County (88 %)</a:t>
            </a:r>
          </a:p>
          <a:p>
            <a:pPr marL="800100" lvl="1" indent="-342900" defTabSz="457200">
              <a:spcBef>
                <a:spcPct val="20000"/>
              </a:spcBef>
              <a:spcAft>
                <a:spcPts val="600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de-DE" sz="2400"/>
              <a:t>Trinity County (81 %)</a:t>
            </a:r>
            <a:endParaRPr lang="de-DE"/>
          </a:p>
          <a:p>
            <a:pPr marL="800100" lvl="1" indent="-342900" defTabSz="457200">
              <a:spcBef>
                <a:spcPct val="20000"/>
              </a:spcBef>
              <a:spcAft>
                <a:spcPts val="600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de-DE" sz="2400" err="1"/>
              <a:t>Tuolumne</a:t>
            </a:r>
            <a:r>
              <a:rPr lang="de-DE" sz="2400"/>
              <a:t> County (80 %)</a:t>
            </a:r>
            <a:endParaRPr lang="de-DE"/>
          </a:p>
        </p:txBody>
      </p:sp>
      <p:pic>
        <p:nvPicPr>
          <p:cNvPr id="11" name="Grafik 11" descr="Ein Bild, das Karte enthält.&#10;&#10;Beschreibung automatisch generiert.">
            <a:extLst>
              <a:ext uri="{FF2B5EF4-FFF2-40B4-BE49-F238E27FC236}">
                <a16:creationId xmlns:a16="http://schemas.microsoft.com/office/drawing/2014/main" id="{BAE96614-1FE6-4966-906B-122174890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714" y="562437"/>
            <a:ext cx="5259754" cy="573686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2" name="Grafik 19">
            <a:extLst>
              <a:ext uri="{FF2B5EF4-FFF2-40B4-BE49-F238E27FC236}">
                <a16:creationId xmlns:a16="http://schemas.microsoft.com/office/drawing/2014/main" id="{52511014-178A-475C-A165-776B30996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084" y="4984187"/>
            <a:ext cx="1529144" cy="132121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F1CEA95-C50C-4C8C-98A3-E462C6C556B4}"/>
              </a:ext>
            </a:extLst>
          </p:cNvPr>
          <p:cNvSpPr txBox="1"/>
          <p:nvPr/>
        </p:nvSpPr>
        <p:spPr>
          <a:xfrm>
            <a:off x="6767027" y="6301709"/>
            <a:ext cx="6468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Karte: Michael Finch II, Quelle: </a:t>
            </a:r>
            <a:r>
              <a:rPr lang="de-DE" err="1"/>
              <a:t>Verisk</a:t>
            </a:r>
            <a:r>
              <a:rPr lang="de-DE"/>
              <a:t> Analytics / </a:t>
            </a:r>
          </a:p>
          <a:p>
            <a:r>
              <a:rPr lang="de-DE"/>
              <a:t>The Sacramento Bee,06.08.2018</a:t>
            </a:r>
          </a:p>
        </p:txBody>
      </p:sp>
    </p:spTree>
    <p:extLst>
      <p:ext uri="{BB962C8B-B14F-4D97-AF65-F5344CB8AC3E}">
        <p14:creationId xmlns:p14="http://schemas.microsoft.com/office/powerpoint/2010/main" val="890694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4" descr="Ein Bild, das Karte enthält.&#10;&#10;Beschreibung automatisch generiert.">
            <a:extLst>
              <a:ext uri="{FF2B5EF4-FFF2-40B4-BE49-F238E27FC236}">
                <a16:creationId xmlns:a16="http://schemas.microsoft.com/office/drawing/2014/main" id="{96060B71-DE4A-4BD5-B54F-6F521017D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68" r="9882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9586BED-13DC-4206-9CF6-F1B3F961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66" y="0"/>
            <a:ext cx="5260680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/>
              <a:t>Risikoanalyse – Wieso Santa Cruz County? 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BD40C3-22CA-426B-ABC0-F737A9765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6768" y="1975756"/>
            <a:ext cx="5853951" cy="414201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de-DE" sz="2400"/>
              <a:t>Vier ausschlaggebende Gründe für die </a:t>
            </a:r>
            <a:r>
              <a:rPr lang="de-DE" sz="2400" err="1"/>
              <a:t>Countyauswahl</a:t>
            </a:r>
            <a:r>
              <a:rPr lang="de-DE" sz="240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2400"/>
              <a:t>--&gt; Hohes relatives Wildfeuerrisiko: 50 %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2400"/>
              <a:t>--&gt; Einwohnerzahl: 273.213 (2019)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2400"/>
              <a:t>--&gt; Großräumige Lage: Weitflächige Wälder  mit hohem Wildfeuerrisiko trennen Küstenregion vom Silicon Valley)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2400"/>
              <a:t>--&gt; </a:t>
            </a:r>
            <a:r>
              <a:rPr lang="de-DE" sz="2400" b="1"/>
              <a:t>Absolute Zahl der betroffenen Haushalte (52.400)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495580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CF467-1821-46CF-9E65-3C4CFA0FD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425" y="-495300"/>
            <a:ext cx="10018713" cy="1752599"/>
          </a:xfrm>
        </p:spPr>
        <p:txBody>
          <a:bodyPr/>
          <a:lstStyle/>
          <a:p>
            <a:r>
              <a:rPr lang="de-DE">
                <a:cs typeface="Calibri Light"/>
              </a:rPr>
              <a:t>2. Datenquellen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259D0-9AAF-4DE6-B49D-169E2F6FB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1137556"/>
            <a:ext cx="11090955" cy="524691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Rocky Mountain Research Station (</a:t>
            </a:r>
            <a:r>
              <a:rPr lang="en-US">
                <a:ea typeface="+mn-lt"/>
                <a:cs typeface="+mn-lt"/>
                <a:hlinkClick r:id="rId2"/>
              </a:rPr>
              <a:t>https://www.firelab.org/project/wildfire-hazard-potential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>
                <a:cs typeface="Calibri"/>
              </a:rPr>
              <a:t>USDA United States Department of Agriculture (</a:t>
            </a:r>
            <a:r>
              <a:rPr lang="en-US">
                <a:ea typeface="+mn-lt"/>
                <a:cs typeface="+mn-lt"/>
                <a:hlinkClick r:id="rId3"/>
              </a:rPr>
              <a:t>https://www.fs.usda.gov/main/r5/landmanagement/gis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  <a:p>
            <a:r>
              <a:rPr lang="en-US">
                <a:cs typeface="Calibri"/>
              </a:rPr>
              <a:t>California </a:t>
            </a:r>
            <a:r>
              <a:rPr lang="en-US">
                <a:ea typeface="+mn-lt"/>
                <a:cs typeface="+mn-lt"/>
              </a:rPr>
              <a:t>open data portal (</a:t>
            </a:r>
            <a:r>
              <a:rPr lang="en-US">
                <a:ea typeface="+mn-lt"/>
                <a:cs typeface="+mn-lt"/>
                <a:hlinkClick r:id="rId4"/>
              </a:rPr>
              <a:t>https://data.ca.gov/dataset/ca-geographic-boundaries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pPr>
              <a:buClr>
                <a:srgbClr val="1287C3"/>
              </a:buClr>
            </a:pPr>
            <a:r>
              <a:rPr lang="en-US">
                <a:ea typeface="+mn-lt"/>
                <a:cs typeface="+mn-lt"/>
              </a:rPr>
              <a:t>USGS Map (</a:t>
            </a:r>
            <a:r>
              <a:rPr lang="en-US">
                <a:ea typeface="+mn-lt"/>
                <a:cs typeface="+mn-lt"/>
                <a:hlinkClick r:id="rId5"/>
              </a:rPr>
              <a:t>https://apps.nationalmap.gov/downloader/#/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pPr>
              <a:buClr>
                <a:srgbClr val="1287C3"/>
              </a:buClr>
            </a:pPr>
            <a:r>
              <a:rPr lang="en-US">
                <a:ea typeface="+mn-lt"/>
                <a:cs typeface="+mn-lt"/>
              </a:rPr>
              <a:t>California Energy Commission (</a:t>
            </a:r>
            <a:r>
              <a:rPr lang="en-US">
                <a:ea typeface="+mn-lt"/>
                <a:cs typeface="+mn-lt"/>
                <a:hlinkClick r:id="rId6"/>
              </a:rPr>
              <a:t>http://v1.cal-adapt.org/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  <a:p>
            <a:pPr>
              <a:buClr>
                <a:srgbClr val="1287C3"/>
              </a:buClr>
            </a:pPr>
            <a:endParaRPr lang="en-US">
              <a:ea typeface="+mn-lt"/>
              <a:cs typeface="+mn-lt"/>
            </a:endParaRPr>
          </a:p>
          <a:p>
            <a:r>
              <a:rPr lang="de-DE">
                <a:ea typeface="+mn-lt"/>
                <a:cs typeface="+mn-lt"/>
              </a:rPr>
              <a:t>Schwierigkeiten der Datenbeschaffung: </a:t>
            </a:r>
          </a:p>
          <a:p>
            <a:pPr lvl="1"/>
            <a:r>
              <a:rPr lang="de-DE" sz="2400">
                <a:ea typeface="+mn-lt"/>
                <a:cs typeface="+mn-lt"/>
              </a:rPr>
              <a:t>Feuchtigkeit der Vegetation</a:t>
            </a:r>
          </a:p>
          <a:p>
            <a:pPr lvl="1"/>
            <a:r>
              <a:rPr lang="de-DE" sz="2400">
                <a:ea typeface="+mn-lt"/>
                <a:cs typeface="+mn-lt"/>
              </a:rPr>
              <a:t>Windgeschwindigkeit und -richtung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7582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AAC400-A831-4E5E-9405-31CB8DA4F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6061DA39-8C4F-475B-A320-E4C3169A1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2819" y="-1"/>
            <a:ext cx="4808137" cy="6858001"/>
          </a:xfr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6F7D8004-C009-4257-A53A-E7DD49AA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414" y="-872"/>
            <a:ext cx="2275115" cy="207003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E880ACF-B59F-4900-91D9-59D32423783C}"/>
              </a:ext>
            </a:extLst>
          </p:cNvPr>
          <p:cNvSpPr txBox="1"/>
          <p:nvPr/>
        </p:nvSpPr>
        <p:spPr>
          <a:xfrm>
            <a:off x="1268186" y="3227614"/>
            <a:ext cx="328748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4000"/>
              <a:t>2. Workflow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21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1DCD4-B3C1-40F2-A5F5-CB29CD9EE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97" y="-484414"/>
            <a:ext cx="10018713" cy="1752599"/>
          </a:xfrm>
        </p:spPr>
        <p:txBody>
          <a:bodyPr/>
          <a:lstStyle/>
          <a:p>
            <a:r>
              <a:rPr lang="en-US">
                <a:cs typeface="Calibri Light"/>
              </a:rPr>
              <a:t>2. Workflow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412AE-2CDF-4D5A-9A12-AE3561550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0156" y="1182076"/>
            <a:ext cx="10018713" cy="31242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Viele kleine Arbeitsschritte (</a:t>
            </a:r>
            <a:r>
              <a:rPr lang="de-DE" err="1">
                <a:cs typeface="Calibri"/>
              </a:rPr>
              <a:t>Umprojizieren</a:t>
            </a:r>
            <a:r>
              <a:rPr lang="de-DE">
                <a:cs typeface="Calibri"/>
              </a:rPr>
              <a:t>, </a:t>
            </a:r>
            <a:r>
              <a:rPr lang="de-DE" err="1">
                <a:cs typeface="Calibri"/>
              </a:rPr>
              <a:t>clippen</a:t>
            </a:r>
            <a:r>
              <a:rPr lang="de-DE">
                <a:cs typeface="Calibri"/>
              </a:rPr>
              <a:t>, Attributtabelle anpassen, </a:t>
            </a:r>
            <a:r>
              <a:rPr lang="de-DE" err="1">
                <a:cs typeface="Calibri"/>
              </a:rPr>
              <a:t>rasterisieren</a:t>
            </a:r>
            <a:r>
              <a:rPr lang="de-DE">
                <a:cs typeface="Calibri"/>
              </a:rPr>
              <a:t>...)</a:t>
            </a:r>
          </a:p>
          <a:p>
            <a:r>
              <a:rPr lang="de-DE">
                <a:cs typeface="Calibri"/>
              </a:rPr>
              <a:t>Wichtige Analysetools: </a:t>
            </a:r>
            <a:r>
              <a:rPr lang="de-DE" err="1">
                <a:cs typeface="Calibri"/>
              </a:rPr>
              <a:t>Reclassify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by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table</a:t>
            </a:r>
            <a:r>
              <a:rPr lang="de-DE">
                <a:cs typeface="Calibri"/>
              </a:rPr>
              <a:t>, raster-</a:t>
            </a:r>
            <a:r>
              <a:rPr lang="de-DE" err="1">
                <a:cs typeface="Calibri"/>
              </a:rPr>
              <a:t>calculator</a:t>
            </a: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OSM-Data: Buffer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FD8D7F6-3B18-4069-AC52-0EDC97C21A82}"/>
              </a:ext>
            </a:extLst>
          </p:cNvPr>
          <p:cNvSpPr txBox="1"/>
          <p:nvPr/>
        </p:nvSpPr>
        <p:spPr>
          <a:xfrm>
            <a:off x="5975684" y="10668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BC02D50F-E882-48E4-8127-C46BC5608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649" y="3021246"/>
            <a:ext cx="6641431" cy="313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58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B9C818-980D-4D94-BFB6-DAB0416D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38" y="-354227"/>
            <a:ext cx="10018713" cy="1752599"/>
          </a:xfrm>
        </p:spPr>
        <p:txBody>
          <a:bodyPr/>
          <a:lstStyle/>
          <a:p>
            <a:r>
              <a:rPr lang="de-DE"/>
              <a:t>3. Ergebnisse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75B8D7-B3C3-4926-8860-719D2F662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905" y="1194486"/>
            <a:ext cx="10863091" cy="4596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Aktueller Stand:</a:t>
            </a:r>
          </a:p>
          <a:p>
            <a:pPr>
              <a:buClr>
                <a:srgbClr val="1287C3"/>
              </a:buClr>
            </a:pPr>
            <a:r>
              <a:rPr lang="de-DE" err="1"/>
              <a:t>Risikolayer</a:t>
            </a:r>
            <a:r>
              <a:rPr lang="de-DE"/>
              <a:t> (mit unterschiedlichen Symbolisierungen)</a:t>
            </a:r>
          </a:p>
          <a:p>
            <a:pPr>
              <a:buClr>
                <a:srgbClr val="1287C3"/>
              </a:buClr>
            </a:pPr>
            <a:r>
              <a:rPr lang="de-DE"/>
              <a:t>OpenStreetMap Layer mit bestimmten Kategorien</a:t>
            </a:r>
          </a:p>
          <a:p>
            <a:pPr>
              <a:buClr>
                <a:srgbClr val="1287C3"/>
              </a:buClr>
            </a:pPr>
            <a:endParaRPr lang="de-DE"/>
          </a:p>
          <a:p>
            <a:pPr marL="0" indent="0">
              <a:buClr>
                <a:srgbClr val="1287C3"/>
              </a:buClr>
              <a:buNone/>
            </a:pPr>
            <a:r>
              <a:rPr lang="de-DE"/>
              <a:t>Finaler Stand:</a:t>
            </a:r>
          </a:p>
          <a:p>
            <a:pPr marL="0" indent="0">
              <a:buClr>
                <a:srgbClr val="1287C3"/>
              </a:buClr>
              <a:buNone/>
            </a:pPr>
            <a:r>
              <a:rPr lang="de-DE"/>
              <a:t>+ </a:t>
            </a:r>
            <a:r>
              <a:rPr lang="de-DE" err="1"/>
              <a:t>Risikolayer</a:t>
            </a:r>
            <a:r>
              <a:rPr lang="de-DE"/>
              <a:t> mit Buffern um potenzielle Wildfeuerausbrüche in Scotts Valley</a:t>
            </a:r>
          </a:p>
          <a:p>
            <a:pPr marL="0" indent="0">
              <a:buNone/>
            </a:pPr>
            <a:r>
              <a:rPr lang="de-DE"/>
              <a:t>+ Statistiken über betroffene Fläche bei potenziellen Wildfeuerausbrüchen</a:t>
            </a:r>
          </a:p>
        </p:txBody>
      </p:sp>
    </p:spTree>
    <p:extLst>
      <p:ext uri="{BB962C8B-B14F-4D97-AF65-F5344CB8AC3E}">
        <p14:creationId xmlns:p14="http://schemas.microsoft.com/office/powerpoint/2010/main" val="3423580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3FBED-CFF9-4B42-94EB-B1B877E3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964" y="-323817"/>
            <a:ext cx="4399525" cy="151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2400"/>
              <a:t>3. Ergebnisse- Histogramm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39C2F08-C1E1-4DF0-ADE0-BF6AE9200C9E}"/>
              </a:ext>
            </a:extLst>
          </p:cNvPr>
          <p:cNvSpPr txBox="1"/>
          <p:nvPr/>
        </p:nvSpPr>
        <p:spPr>
          <a:xfrm>
            <a:off x="591624" y="1973442"/>
            <a:ext cx="3333496" cy="31242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de-DE" sz="2400"/>
              <a:t>Histogramm mit allen Werten von 5 bis 71,026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de-DE" sz="2400"/>
              <a:t>Auffallend: Vier größere Cluster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de-DE" sz="2400"/>
              <a:t>Keine Einzelwerte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1600"/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1600"/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1600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34329AD8-33CA-4EE7-B2B0-D11A6B691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56285" y="1198730"/>
            <a:ext cx="8266906" cy="446978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516682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FB42D-E7B3-470E-979E-2D0CE43CD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173" y="-401385"/>
            <a:ext cx="4364704" cy="1504335"/>
          </a:xfrm>
        </p:spPr>
        <p:txBody>
          <a:bodyPr>
            <a:normAutofit/>
          </a:bodyPr>
          <a:lstStyle/>
          <a:p>
            <a:r>
              <a:rPr lang="de-DE" sz="2400"/>
              <a:t>3. Ergebnisse - Histogramm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7197F24-9711-433E-87E5-6694B1B4A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239" y="1994828"/>
            <a:ext cx="2765901" cy="3124201"/>
          </a:xfrm>
        </p:spPr>
        <p:txBody>
          <a:bodyPr anchor="t">
            <a:normAutofit/>
          </a:bodyPr>
          <a:lstStyle/>
          <a:p>
            <a:r>
              <a:rPr lang="de-DE"/>
              <a:t>Clusterhistogramm mit  Werten von 5 bis 14</a:t>
            </a:r>
          </a:p>
          <a:p>
            <a:pPr>
              <a:buClr>
                <a:srgbClr val="1287C3"/>
              </a:buClr>
            </a:pPr>
            <a:r>
              <a:rPr lang="de-DE"/>
              <a:t>Konzentration der Werte um 6 – 10 </a:t>
            </a:r>
          </a:p>
          <a:p>
            <a:pPr>
              <a:buClr>
                <a:srgbClr val="1287C3"/>
              </a:buClr>
            </a:pPr>
            <a:endParaRPr lang="en-US" sz="160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4A8C1335-CCAE-406D-9466-02E13A0F7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89" y="871528"/>
            <a:ext cx="8508738" cy="461771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02275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62AFA-B49E-47B7-AA90-7E513B9B3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816" y="-207214"/>
            <a:ext cx="10018713" cy="1752599"/>
          </a:xfrm>
        </p:spPr>
        <p:txBody>
          <a:bodyPr/>
          <a:lstStyle/>
          <a:p>
            <a:pPr algn="l"/>
            <a:r>
              <a:rPr lang="de-DE">
                <a:ea typeface="+mj-lt"/>
                <a:cs typeface="+mj-lt"/>
              </a:rPr>
              <a:t>3. Ergebnisse - Wildfeuerrisikokarte</a:t>
            </a:r>
          </a:p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E4C912-BB92-449C-89CB-1F3167917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5734" y="227058"/>
            <a:ext cx="5904683" cy="1411626"/>
          </a:xfrm>
        </p:spPr>
        <p:txBody>
          <a:bodyPr/>
          <a:lstStyle/>
          <a:p>
            <a:pPr marL="0" indent="0">
              <a:buNone/>
            </a:pPr>
            <a:r>
              <a:rPr lang="de-DE"/>
              <a:t>1. Variante: Umfassende Symbolisierung</a:t>
            </a:r>
          </a:p>
        </p:txBody>
      </p:sp>
      <p:pic>
        <p:nvPicPr>
          <p:cNvPr id="4" name="Grafik 4" descr="Ein Bild, das Karte enthält.&#10;&#10;Beschreibung automatisch generiert.">
            <a:extLst>
              <a:ext uri="{FF2B5EF4-FFF2-40B4-BE49-F238E27FC236}">
                <a16:creationId xmlns:a16="http://schemas.microsoft.com/office/drawing/2014/main" id="{C70FDC6E-5B12-42E9-9EED-4641497F8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357" y="1141892"/>
            <a:ext cx="8224156" cy="571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52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DF448-CF0E-4AAC-A5E4-D34E0AE8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463" y="-195173"/>
            <a:ext cx="10018713" cy="1179175"/>
          </a:xfrm>
        </p:spPr>
        <p:txBody>
          <a:bodyPr>
            <a:normAutofit/>
          </a:bodyPr>
          <a:lstStyle/>
          <a:p>
            <a:pPr algn="l"/>
            <a:r>
              <a:rPr lang="de-DE">
                <a:ea typeface="+mj-lt"/>
                <a:cs typeface="+mj-lt"/>
              </a:rPr>
              <a:t>3. Ergebnisse - Wildfeuerrisikokarte 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76972A-65BD-402F-A15D-BC7DCB627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9881" y="429984"/>
            <a:ext cx="2779713" cy="1045030"/>
          </a:xfrm>
        </p:spPr>
        <p:txBody>
          <a:bodyPr/>
          <a:lstStyle/>
          <a:p>
            <a:pPr marL="0" indent="0">
              <a:buNone/>
            </a:pPr>
            <a:r>
              <a:rPr lang="de-DE"/>
              <a:t>Charakteristika: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A8EEFC7-845F-4A4D-A8F9-1BD8FA4B749B}"/>
              </a:ext>
            </a:extLst>
          </p:cNvPr>
          <p:cNvSpPr txBox="1"/>
          <p:nvPr/>
        </p:nvSpPr>
        <p:spPr>
          <a:xfrm>
            <a:off x="1496785" y="1948543"/>
            <a:ext cx="10820399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/>
              <a:t>5 langgezogene Bereiche mit höherer Wahrscheinlichkeit</a:t>
            </a:r>
          </a:p>
          <a:p>
            <a:pPr marL="285750" indent="-285750">
              <a:buFont typeface="Arial"/>
              <a:buChar char="•"/>
            </a:pPr>
            <a:endParaRPr lang="de-DE" sz="2400"/>
          </a:p>
          <a:p>
            <a:pPr marL="285750" indent="-285750">
              <a:buFont typeface="Arial"/>
              <a:buChar char="•"/>
            </a:pPr>
            <a:endParaRPr lang="de-DE" sz="2400"/>
          </a:p>
          <a:p>
            <a:pPr marL="285750" indent="-285750">
              <a:buFont typeface="Arial"/>
              <a:buChar char="•"/>
            </a:pPr>
            <a:r>
              <a:rPr lang="de-DE" sz="2400"/>
              <a:t>Santa Cruz Stadt mit keiner Wildfeuergefahr</a:t>
            </a:r>
          </a:p>
          <a:p>
            <a:pPr marL="285750" indent="-285750">
              <a:buFont typeface="Arial"/>
              <a:buChar char="•"/>
            </a:pPr>
            <a:endParaRPr lang="de-DE" sz="2400"/>
          </a:p>
          <a:p>
            <a:pPr marL="285750" indent="-285750">
              <a:buFont typeface="Arial"/>
              <a:buChar char="•"/>
            </a:pPr>
            <a:endParaRPr lang="de-DE" sz="2400"/>
          </a:p>
          <a:p>
            <a:pPr marL="285750" indent="-285750">
              <a:buFont typeface="Arial"/>
              <a:buChar char="•"/>
            </a:pPr>
            <a:r>
              <a:rPr lang="de-DE" sz="2400"/>
              <a:t>Südöstliche Gebiete ebenfalls mit keiner / geringer Wildfeuergefahr</a:t>
            </a:r>
          </a:p>
          <a:p>
            <a:pPr marL="285750" indent="-285750">
              <a:buFont typeface="Arial"/>
              <a:buChar char="•"/>
            </a:pPr>
            <a:endParaRPr lang="de-DE" sz="2400"/>
          </a:p>
          <a:p>
            <a:pPr marL="285750" indent="-285750">
              <a:buFont typeface="Arial"/>
              <a:buChar char="•"/>
            </a:pPr>
            <a:r>
              <a:rPr lang="de-DE" sz="2400"/>
              <a:t>"Schnitt" --&gt; Unterschiedliche Größe der Rasterzellen</a:t>
            </a:r>
          </a:p>
          <a:p>
            <a:pPr marL="285750" indent="-285750">
              <a:buFont typeface="Arial"/>
              <a:buChar char="•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5119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C841B9-1A56-46E6-823B-3336FA1E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Struktur</a:t>
            </a:r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70AB595-1E69-4174-A713-D21568369B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14648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5238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7767D6-A80A-41B4-AE54-C2A0FCE04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97" y="-506186"/>
            <a:ext cx="10018713" cy="1752599"/>
          </a:xfrm>
        </p:spPr>
        <p:txBody>
          <a:bodyPr/>
          <a:lstStyle/>
          <a:p>
            <a:r>
              <a:rPr lang="de-DE"/>
              <a:t>3. Ergebnisse - Erläuterung - Niederschlag</a:t>
            </a:r>
          </a:p>
        </p:txBody>
      </p:sp>
      <p:pic>
        <p:nvPicPr>
          <p:cNvPr id="4" name="Grafik 4" descr="Ein Bild, das Karte enthält.&#10;&#10;Beschreibung automatisch generiert.">
            <a:extLst>
              <a:ext uri="{FF2B5EF4-FFF2-40B4-BE49-F238E27FC236}">
                <a16:creationId xmlns:a16="http://schemas.microsoft.com/office/drawing/2014/main" id="{73217D9A-96F7-4366-9C8F-730DAF928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102" y="832757"/>
            <a:ext cx="8404586" cy="5921829"/>
          </a:xfrm>
        </p:spPr>
      </p:pic>
      <p:pic>
        <p:nvPicPr>
          <p:cNvPr id="5" name="Grafik 5" descr="Pfeil nach rechts mit einfarbiger Füllung">
            <a:extLst>
              <a:ext uri="{FF2B5EF4-FFF2-40B4-BE49-F238E27FC236}">
                <a16:creationId xmlns:a16="http://schemas.microsoft.com/office/drawing/2014/main" id="{922A97DE-5E81-4F5D-82A5-5F6CA96EE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6172" y="3162300"/>
            <a:ext cx="533401" cy="533401"/>
          </a:xfrm>
          <a:prstGeom prst="rect">
            <a:avLst/>
          </a:prstGeom>
        </p:spPr>
      </p:pic>
      <p:pic>
        <p:nvPicPr>
          <p:cNvPr id="6" name="Grafik 6" descr="Pfeil nach unten mit einfarbiger Füllung">
            <a:extLst>
              <a:ext uri="{FF2B5EF4-FFF2-40B4-BE49-F238E27FC236}">
                <a16:creationId xmlns:a16="http://schemas.microsoft.com/office/drawing/2014/main" id="{9DD1AD18-B0E6-4D57-8141-CBC1892B5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6972" y="3429000"/>
            <a:ext cx="544286" cy="538843"/>
          </a:xfrm>
          <a:prstGeom prst="rect">
            <a:avLst/>
          </a:prstGeom>
        </p:spPr>
      </p:pic>
      <p:pic>
        <p:nvPicPr>
          <p:cNvPr id="7" name="Grafik 7" descr="Pfeil nach rechts mit einfarbiger Füllung">
            <a:extLst>
              <a:ext uri="{FF2B5EF4-FFF2-40B4-BE49-F238E27FC236}">
                <a16:creationId xmlns:a16="http://schemas.microsoft.com/office/drawing/2014/main" id="{DF97D96F-056B-4363-A239-2AA9909FE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0928" y="2160814"/>
            <a:ext cx="658586" cy="65858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C5B3B9F-4B19-4922-B3B6-8082750C76A8}"/>
              </a:ext>
            </a:extLst>
          </p:cNvPr>
          <p:cNvSpPr txBox="1"/>
          <p:nvPr/>
        </p:nvSpPr>
        <p:spPr>
          <a:xfrm>
            <a:off x="1638300" y="6428014"/>
            <a:ext cx="342355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© OpenStreetMap-Mitwirkende</a:t>
            </a:r>
          </a:p>
        </p:txBody>
      </p:sp>
    </p:spTree>
    <p:extLst>
      <p:ext uri="{BB962C8B-B14F-4D97-AF65-F5344CB8AC3E}">
        <p14:creationId xmlns:p14="http://schemas.microsoft.com/office/powerpoint/2010/main" val="1110804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Karte enthält.&#10;&#10;Beschreibung automatisch generiert.">
            <a:extLst>
              <a:ext uri="{FF2B5EF4-FFF2-40B4-BE49-F238E27FC236}">
                <a16:creationId xmlns:a16="http://schemas.microsoft.com/office/drawing/2014/main" id="{C15A03DC-A4AB-46A3-A869-B2DBC269E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076" y="1002418"/>
            <a:ext cx="8314667" cy="5880177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6948279-EDDC-419B-8A4C-7AF7599825BB}"/>
              </a:ext>
            </a:extLst>
          </p:cNvPr>
          <p:cNvSpPr txBox="1"/>
          <p:nvPr/>
        </p:nvSpPr>
        <p:spPr>
          <a:xfrm>
            <a:off x="1910373" y="1222"/>
            <a:ext cx="932405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4000"/>
              <a:t>3. Ergebnisse - Wildfeuerrisikokarte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17D1F3A-DC3F-4183-AD55-485859C365DA}"/>
              </a:ext>
            </a:extLst>
          </p:cNvPr>
          <p:cNvSpPr txBox="1"/>
          <p:nvPr/>
        </p:nvSpPr>
        <p:spPr>
          <a:xfrm>
            <a:off x="3574596" y="537481"/>
            <a:ext cx="65967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/>
              <a:t>2. Variante: Genauere Symbolisierung </a:t>
            </a:r>
          </a:p>
        </p:txBody>
      </p:sp>
    </p:spTree>
    <p:extLst>
      <p:ext uri="{BB962C8B-B14F-4D97-AF65-F5344CB8AC3E}">
        <p14:creationId xmlns:p14="http://schemas.microsoft.com/office/powerpoint/2010/main" val="463959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29DE4-73A8-4C05-A68D-8D930B9D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463" y="-168564"/>
            <a:ext cx="10018713" cy="1752599"/>
          </a:xfrm>
        </p:spPr>
        <p:txBody>
          <a:bodyPr/>
          <a:lstStyle/>
          <a:p>
            <a:pPr algn="l"/>
            <a:r>
              <a:rPr lang="de-DE">
                <a:ea typeface="+mj-lt"/>
                <a:cs typeface="+mj-lt"/>
              </a:rPr>
              <a:t>Wildfeuerrisikokarte von Santa Cruz County</a:t>
            </a:r>
          </a:p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6EFD0A-F5A5-462D-9F57-D94FFB05F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7189" y="511847"/>
            <a:ext cx="3707198" cy="865142"/>
          </a:xfrm>
        </p:spPr>
        <p:txBody>
          <a:bodyPr/>
          <a:lstStyle/>
          <a:p>
            <a:pPr marL="0" indent="0">
              <a:buNone/>
            </a:pPr>
            <a:r>
              <a:rPr lang="de-DE"/>
              <a:t>Charakteristika: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333627E-3F28-4858-B387-4BB264DD21A8}"/>
              </a:ext>
            </a:extLst>
          </p:cNvPr>
          <p:cNvSpPr txBox="1"/>
          <p:nvPr/>
        </p:nvSpPr>
        <p:spPr>
          <a:xfrm>
            <a:off x="1921328" y="2013857"/>
            <a:ext cx="843642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/>
              <a:t>Im ländlicheren Bereich: Genauere Differenzierung möglich</a:t>
            </a:r>
          </a:p>
          <a:p>
            <a:pPr marL="285750" indent="-285750">
              <a:buFont typeface="Arial"/>
              <a:buChar char="•"/>
            </a:pPr>
            <a:endParaRPr lang="de-DE" sz="2400"/>
          </a:p>
          <a:p>
            <a:pPr marL="285750" indent="-285750">
              <a:buFont typeface="Arial"/>
              <a:buChar char="•"/>
            </a:pPr>
            <a:r>
              <a:rPr lang="de-DE" sz="2400"/>
              <a:t>Auch hier: Streifen mit sehr hoher Wahrscheinlichkeit</a:t>
            </a:r>
          </a:p>
          <a:p>
            <a:pPr marL="285750" indent="-285750">
              <a:buFont typeface="Arial"/>
              <a:buChar char="•"/>
            </a:pPr>
            <a:endParaRPr lang="de-DE" sz="2400"/>
          </a:p>
          <a:p>
            <a:pPr marL="285750" indent="-285750">
              <a:buFont typeface="Arial"/>
              <a:buChar char="•"/>
            </a:pPr>
            <a:r>
              <a:rPr lang="de-DE" sz="2400"/>
              <a:t>Im Südosten: Teils erhebliche Unterschiede in der Symbolisierung</a:t>
            </a:r>
          </a:p>
        </p:txBody>
      </p:sp>
    </p:spTree>
    <p:extLst>
      <p:ext uri="{BB962C8B-B14F-4D97-AF65-F5344CB8AC3E}">
        <p14:creationId xmlns:p14="http://schemas.microsoft.com/office/powerpoint/2010/main" val="1459178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E957E8-B910-42A4-A2A3-7EFE14767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282" y="-244929"/>
            <a:ext cx="10018713" cy="1752599"/>
          </a:xfrm>
        </p:spPr>
        <p:txBody>
          <a:bodyPr/>
          <a:lstStyle/>
          <a:p>
            <a:r>
              <a:rPr lang="de-DE"/>
              <a:t>3. Ergebnisse - Erläuterung - DEM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F68FCB-1563-4C9A-8364-22D458A7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282" y="-103416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de-DE"/>
              <a:t>DEM / die Höhe beeinflusst direkt den Wind, den Niederschlag und die Temperatur (und diese wiederum die Vegetation)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B666396C-2D98-40FA-8850-1F028B83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542" y="2045945"/>
            <a:ext cx="6847114" cy="4812624"/>
          </a:xfrm>
          <a:prstGeom prst="rect">
            <a:avLst/>
          </a:prstGeom>
        </p:spPr>
      </p:pic>
      <p:pic>
        <p:nvPicPr>
          <p:cNvPr id="8" name="Grafik 8" descr="Ein Bild, das Karte enthält.&#10;&#10;Beschreibung automatisch generiert.">
            <a:extLst>
              <a:ext uri="{FF2B5EF4-FFF2-40B4-BE49-F238E27FC236}">
                <a16:creationId xmlns:a16="http://schemas.microsoft.com/office/drawing/2014/main" id="{C42C40A3-581C-46E0-AD67-C2187FE9A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1" y="2302711"/>
            <a:ext cx="5252358" cy="4037834"/>
          </a:xfrm>
          <a:prstGeom prst="rect">
            <a:avLst/>
          </a:prstGeom>
        </p:spPr>
      </p:pic>
      <p:pic>
        <p:nvPicPr>
          <p:cNvPr id="9" name="Grafik 9" descr="Pfeil nach unten mit einfarbiger Füllung">
            <a:extLst>
              <a:ext uri="{FF2B5EF4-FFF2-40B4-BE49-F238E27FC236}">
                <a16:creationId xmlns:a16="http://schemas.microsoft.com/office/drawing/2014/main" id="{F7F29A8B-7293-4504-A58E-23B5097DC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7300" y="2781300"/>
            <a:ext cx="914400" cy="9144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D8D6FD5-08A5-4610-B80D-A1A54989F459}"/>
              </a:ext>
            </a:extLst>
          </p:cNvPr>
          <p:cNvSpPr txBox="1"/>
          <p:nvPr/>
        </p:nvSpPr>
        <p:spPr>
          <a:xfrm>
            <a:off x="-87086" y="6079671"/>
            <a:ext cx="385898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© OpenStreetMap-Mitwirkende</a:t>
            </a:r>
          </a:p>
        </p:txBody>
      </p:sp>
    </p:spTree>
    <p:extLst>
      <p:ext uri="{BB962C8B-B14F-4D97-AF65-F5344CB8AC3E}">
        <p14:creationId xmlns:p14="http://schemas.microsoft.com/office/powerpoint/2010/main" val="1407996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CEB1A-0B4A-422B-B58B-63C4A380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639" y="-230181"/>
            <a:ext cx="6974766" cy="1504335"/>
          </a:xfrm>
        </p:spPr>
        <p:txBody>
          <a:bodyPr>
            <a:normAutofit/>
          </a:bodyPr>
          <a:lstStyle/>
          <a:p>
            <a:r>
              <a:rPr lang="de-DE"/>
              <a:t>3. Ergebnisse – OSM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5C223C-9113-41E3-B086-9B14E67EF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0" y="2307770"/>
            <a:ext cx="3333496" cy="3124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/>
              <a:t>Warum Scotts Valley?</a:t>
            </a:r>
          </a:p>
          <a:p>
            <a:pPr marL="0" indent="0">
              <a:buNone/>
            </a:pPr>
            <a:endParaRPr lang="de-DE" sz="1600"/>
          </a:p>
        </p:txBody>
      </p:sp>
      <p:pic>
        <p:nvPicPr>
          <p:cNvPr id="9" name="Grafik 9" descr="Ein Bild, das Karte enthält.&#10;&#10;Beschreibung automatisch generiert.">
            <a:extLst>
              <a:ext uri="{FF2B5EF4-FFF2-40B4-BE49-F238E27FC236}">
                <a16:creationId xmlns:a16="http://schemas.microsoft.com/office/drawing/2014/main" id="{4FE801D9-11BA-45FD-A20E-6EC93DA0C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261" y="1062447"/>
            <a:ext cx="8298390" cy="561692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1" name="Grafik 11" descr="Pfeil nach rechts mit einfarbiger Füllung">
            <a:extLst>
              <a:ext uri="{FF2B5EF4-FFF2-40B4-BE49-F238E27FC236}">
                <a16:creationId xmlns:a16="http://schemas.microsoft.com/office/drawing/2014/main" id="{7937FEBC-DE09-4820-8988-671570D89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9399" y="3810000"/>
            <a:ext cx="669472" cy="669472"/>
          </a:xfrm>
          <a:prstGeom prst="rect">
            <a:avLst/>
          </a:prstGeom>
        </p:spPr>
      </p:pic>
      <p:pic>
        <p:nvPicPr>
          <p:cNvPr id="12" name="Grafik 12" descr="Pfeil nach oben mit einfarbiger Füllung">
            <a:extLst>
              <a:ext uri="{FF2B5EF4-FFF2-40B4-BE49-F238E27FC236}">
                <a16:creationId xmlns:a16="http://schemas.microsoft.com/office/drawing/2014/main" id="{2A837243-6730-4855-BBE1-784FCF5BC1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04314" y="4337957"/>
            <a:ext cx="560615" cy="560615"/>
          </a:xfrm>
          <a:prstGeom prst="rect">
            <a:avLst/>
          </a:prstGeom>
        </p:spPr>
      </p:pic>
      <p:pic>
        <p:nvPicPr>
          <p:cNvPr id="13" name="Grafik 20" descr="Pfeil mit einer Linie: Gerade mit einfarbiger Füllung">
            <a:extLst>
              <a:ext uri="{FF2B5EF4-FFF2-40B4-BE49-F238E27FC236}">
                <a16:creationId xmlns:a16="http://schemas.microsoft.com/office/drawing/2014/main" id="{6229C0CA-085F-4832-96E9-DC5263C071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4671" y="3810000"/>
            <a:ext cx="669472" cy="658586"/>
          </a:xfrm>
          <a:prstGeom prst="rect">
            <a:avLst/>
          </a:prstGeom>
        </p:spPr>
      </p:pic>
      <p:pic>
        <p:nvPicPr>
          <p:cNvPr id="21" name="Grafik 22" descr="Pfeil nach unten mit einfarbiger Füllung">
            <a:extLst>
              <a:ext uri="{FF2B5EF4-FFF2-40B4-BE49-F238E27FC236}">
                <a16:creationId xmlns:a16="http://schemas.microsoft.com/office/drawing/2014/main" id="{3039D9D3-85EF-486D-BD49-5FE77C4BE8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60771" y="3238500"/>
            <a:ext cx="604158" cy="59871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F9CC140-ECB8-4697-8DD4-59B92AB784AF}"/>
              </a:ext>
            </a:extLst>
          </p:cNvPr>
          <p:cNvSpPr txBox="1"/>
          <p:nvPr/>
        </p:nvSpPr>
        <p:spPr>
          <a:xfrm>
            <a:off x="3717472" y="6351814"/>
            <a:ext cx="383721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© OpenStreetMap-Mitwirkende</a:t>
            </a:r>
          </a:p>
        </p:txBody>
      </p:sp>
    </p:spTree>
    <p:extLst>
      <p:ext uri="{BB962C8B-B14F-4D97-AF65-F5344CB8AC3E}">
        <p14:creationId xmlns:p14="http://schemas.microsoft.com/office/powerpoint/2010/main" val="903576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DA547B-864E-449B-BB30-D790BD9A4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897" y="-279166"/>
            <a:ext cx="6294409" cy="1504335"/>
          </a:xfrm>
        </p:spPr>
        <p:txBody>
          <a:bodyPr>
            <a:normAutofit/>
          </a:bodyPr>
          <a:lstStyle/>
          <a:p>
            <a:r>
              <a:rPr lang="de-DE"/>
              <a:t>3. Ergebnisse – OSM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F8C594-03F2-4FD8-8D7C-D8272396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111" y="1621970"/>
            <a:ext cx="3333496" cy="3124201"/>
          </a:xfrm>
        </p:spPr>
        <p:txBody>
          <a:bodyPr anchor="t">
            <a:normAutofit/>
          </a:bodyPr>
          <a:lstStyle/>
          <a:p>
            <a:pPr>
              <a:buClr>
                <a:srgbClr val="1287C3"/>
              </a:buClr>
            </a:pPr>
            <a:r>
              <a:rPr lang="de-DE" sz="2100"/>
              <a:t>(Klein-)Städtische Umgebung </a:t>
            </a:r>
          </a:p>
          <a:p>
            <a:pPr>
              <a:buClr>
                <a:srgbClr val="1287C3"/>
              </a:buClr>
            </a:pPr>
            <a:r>
              <a:rPr lang="de-DE" sz="2100"/>
              <a:t>Waldreiche Umgebung</a:t>
            </a:r>
          </a:p>
          <a:p>
            <a:pPr>
              <a:buClr>
                <a:srgbClr val="1287C3"/>
              </a:buClr>
            </a:pPr>
            <a:r>
              <a:rPr lang="de-DE" sz="2100"/>
              <a:t>"Insel" mit niedrigem Wildfeuerrisiko</a:t>
            </a:r>
          </a:p>
        </p:txBody>
      </p:sp>
      <p:pic>
        <p:nvPicPr>
          <p:cNvPr id="4" name="Grafik 4" descr="Ein Bild, das Karte enthält.&#10;&#10;Beschreibung automatisch generiert.">
            <a:extLst>
              <a:ext uri="{FF2B5EF4-FFF2-40B4-BE49-F238E27FC236}">
                <a16:creationId xmlns:a16="http://schemas.microsoft.com/office/drawing/2014/main" id="{7641B971-961F-4727-9404-DD204901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490" y="1264558"/>
            <a:ext cx="7530946" cy="512561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7874A88-9F65-499A-88CF-E8560907C53C}"/>
              </a:ext>
            </a:extLst>
          </p:cNvPr>
          <p:cNvSpPr txBox="1"/>
          <p:nvPr/>
        </p:nvSpPr>
        <p:spPr>
          <a:xfrm>
            <a:off x="4457700" y="6074228"/>
            <a:ext cx="35814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© OpenStreetMap-Mitwirkende</a:t>
            </a:r>
          </a:p>
        </p:txBody>
      </p:sp>
    </p:spTree>
    <p:extLst>
      <p:ext uri="{BB962C8B-B14F-4D97-AF65-F5344CB8AC3E}">
        <p14:creationId xmlns:p14="http://schemas.microsoft.com/office/powerpoint/2010/main" val="4170478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FDC0AA-3F63-4BD0-B7AE-ADF8CEC7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097" y="-283029"/>
            <a:ext cx="10018713" cy="1752599"/>
          </a:xfrm>
        </p:spPr>
        <p:txBody>
          <a:bodyPr/>
          <a:lstStyle/>
          <a:p>
            <a:r>
              <a:rPr lang="de-DE"/>
              <a:t>3. Ergebnisse – OSM Flächen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7E2807A-93B9-4149-9968-8D5B05D99D3A}"/>
              </a:ext>
            </a:extLst>
          </p:cNvPr>
          <p:cNvSpPr txBox="1"/>
          <p:nvPr/>
        </p:nvSpPr>
        <p:spPr>
          <a:xfrm>
            <a:off x="2318657" y="1643742"/>
            <a:ext cx="3826329" cy="2631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100"/>
              <a:t>Dunkelgrün: Waldgebiet</a:t>
            </a:r>
          </a:p>
          <a:p>
            <a:pPr marL="285750" indent="-285750">
              <a:buFont typeface="Arial"/>
              <a:buChar char="•"/>
            </a:pPr>
            <a:r>
              <a:rPr lang="de-DE" sz="2100"/>
              <a:t>Hellgrün: Landwirtschaft</a:t>
            </a:r>
          </a:p>
          <a:p>
            <a:pPr marL="285750" indent="-285750">
              <a:buFont typeface="Arial"/>
              <a:buChar char="•"/>
            </a:pPr>
            <a:r>
              <a:rPr lang="de-DE" sz="2100"/>
              <a:t>Lila: Wohngebiet</a:t>
            </a:r>
          </a:p>
          <a:p>
            <a:pPr marL="285750" indent="-285750">
              <a:buFont typeface="Arial"/>
              <a:buChar char="•"/>
            </a:pPr>
            <a:r>
              <a:rPr lang="de-DE" sz="2100"/>
              <a:t>Rot: Kommerzielle Gebäude</a:t>
            </a:r>
          </a:p>
          <a:p>
            <a:pPr marL="285750" indent="-285750">
              <a:buFont typeface="Arial"/>
              <a:buChar char="•"/>
            </a:pPr>
            <a:r>
              <a:rPr lang="de-DE" sz="2100"/>
              <a:t>Orange: Einzelhandel</a:t>
            </a:r>
          </a:p>
          <a:p>
            <a:pPr marL="285750" indent="-285750">
              <a:buFont typeface="Arial"/>
              <a:buChar char="•"/>
            </a:pPr>
            <a:r>
              <a:rPr lang="de-DE" sz="2100"/>
              <a:t>Grau: Industrie</a:t>
            </a:r>
          </a:p>
          <a:p>
            <a:pPr marL="285750" indent="-285750">
              <a:buFont typeface="Arial"/>
              <a:buChar char="•"/>
            </a:pPr>
            <a:r>
              <a:rPr lang="de-DE" sz="2100"/>
              <a:t>Türkis: Wiese</a:t>
            </a:r>
          </a:p>
          <a:p>
            <a:pPr marL="285750" indent="-285750">
              <a:buFont typeface="Arial"/>
              <a:buChar char="•"/>
            </a:pPr>
            <a:endParaRPr lang="de-DE"/>
          </a:p>
        </p:txBody>
      </p:sp>
      <p:pic>
        <p:nvPicPr>
          <p:cNvPr id="8" name="Grafik 8" descr="Ein Bild, das Karte enthält.&#10;&#10;Beschreibung automatisch generiert.">
            <a:extLst>
              <a:ext uri="{FF2B5EF4-FFF2-40B4-BE49-F238E27FC236}">
                <a16:creationId xmlns:a16="http://schemas.microsoft.com/office/drawing/2014/main" id="{6C8BC138-EC46-46B8-9729-FB8D2BF71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2391" y="952499"/>
            <a:ext cx="5224636" cy="5638801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5722EC2-F969-451D-8019-C3F683E67772}"/>
              </a:ext>
            </a:extLst>
          </p:cNvPr>
          <p:cNvSpPr txBox="1"/>
          <p:nvPr/>
        </p:nvSpPr>
        <p:spPr>
          <a:xfrm>
            <a:off x="6732814" y="6324600"/>
            <a:ext cx="412568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© OpenStreetMap-Mitwirkende</a:t>
            </a:r>
          </a:p>
        </p:txBody>
      </p:sp>
    </p:spTree>
    <p:extLst>
      <p:ext uri="{BB962C8B-B14F-4D97-AF65-F5344CB8AC3E}">
        <p14:creationId xmlns:p14="http://schemas.microsoft.com/office/powerpoint/2010/main" val="2453723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4D0A-6EF7-4E62-A42C-F0E27CA87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006" y="92242"/>
            <a:ext cx="10018713" cy="1752599"/>
          </a:xfrm>
        </p:spPr>
        <p:txBody>
          <a:bodyPr/>
          <a:lstStyle/>
          <a:p>
            <a:r>
              <a:rPr lang="de-DE">
                <a:cs typeface="Calibri Light"/>
              </a:rPr>
              <a:t>4. Diskussion - Vergleich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328CE-D7BD-4F60-8C59-DFD6F8101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5363" y="1518004"/>
            <a:ext cx="4607188" cy="576262"/>
          </a:xfrm>
        </p:spPr>
        <p:txBody>
          <a:bodyPr/>
          <a:lstStyle/>
          <a:p>
            <a:r>
              <a:rPr lang="de-DE" err="1">
                <a:cs typeface="Calibri"/>
              </a:rPr>
              <a:t>Rastercalculator</a:t>
            </a:r>
            <a:r>
              <a:rPr lang="de-DE">
                <a:cs typeface="Calibri"/>
              </a:rPr>
              <a:t> (QGIS)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CE373-35BE-4F1F-B30C-46CAA7B45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27495" y="2221747"/>
            <a:ext cx="4895056" cy="24558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1287C3"/>
              </a:buClr>
            </a:pPr>
            <a:r>
              <a:rPr lang="de-DE" sz="2100">
                <a:cs typeface="Calibri"/>
              </a:rPr>
              <a:t>Rechnet manuell Layer unterschiedlichste Layer zusammen --&gt; siehe Ergebnis</a:t>
            </a:r>
          </a:p>
          <a:p>
            <a:pPr marL="0" indent="0">
              <a:buClr>
                <a:srgbClr val="1287C3"/>
              </a:buClr>
              <a:buNone/>
            </a:pPr>
            <a:endParaRPr lang="de-DE" sz="2100">
              <a:cs typeface="Calibri"/>
            </a:endParaRPr>
          </a:p>
          <a:p>
            <a:pPr>
              <a:buClr>
                <a:srgbClr val="1287C3"/>
              </a:buClr>
            </a:pPr>
            <a:r>
              <a:rPr lang="de-DE" sz="2100">
                <a:cs typeface="Calibri"/>
              </a:rPr>
              <a:t>Implementierung in Workflow nicht gelungen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AA5A9-35F2-454B-B51D-D004D7D80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2079" y="1489856"/>
            <a:ext cx="4649751" cy="576262"/>
          </a:xfrm>
        </p:spPr>
        <p:txBody>
          <a:bodyPr/>
          <a:lstStyle/>
          <a:p>
            <a:r>
              <a:rPr lang="de-DE" err="1">
                <a:cs typeface="Calibri"/>
              </a:rPr>
              <a:t>Rastercalculator</a:t>
            </a:r>
            <a:r>
              <a:rPr lang="de-DE">
                <a:cs typeface="Calibri"/>
              </a:rPr>
              <a:t> (GDAL)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E6632-6837-45ED-A2F4-986EA9D0DF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08818" y="2179414"/>
            <a:ext cx="4895056" cy="245586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Clr>
                <a:srgbClr val="1287C3"/>
              </a:buClr>
            </a:pPr>
            <a:r>
              <a:rPr lang="de-DE" sz="2100">
                <a:cs typeface="Calibri"/>
              </a:rPr>
              <a:t>Layer müssen angeglichen werden:</a:t>
            </a:r>
            <a:endParaRPr lang="de-DE" sz="2100"/>
          </a:p>
          <a:p>
            <a:pPr lvl="1">
              <a:buClr>
                <a:srgbClr val="1287C3"/>
              </a:buClr>
            </a:pPr>
            <a:r>
              <a:rPr lang="de-DE" sz="2100">
                <a:cs typeface="Calibri"/>
              </a:rPr>
              <a:t>(geographische) Größe, Höhe/Breite, Pixelsize</a:t>
            </a:r>
          </a:p>
          <a:p>
            <a:pPr lvl="1">
              <a:buClr>
                <a:srgbClr val="1287C3"/>
              </a:buClr>
            </a:pPr>
            <a:r>
              <a:rPr lang="de-DE" sz="2100"/>
              <a:t>--&gt; schwer zu erreichen oder nicht sinnvoll</a:t>
            </a:r>
          </a:p>
          <a:p>
            <a:pPr>
              <a:buClr>
                <a:srgbClr val="1287C3"/>
              </a:buClr>
            </a:pPr>
            <a:r>
              <a:rPr lang="de-DE" sz="2100"/>
              <a:t>Implementierung in Workflow nur bei angeglichenen </a:t>
            </a:r>
            <a:r>
              <a:rPr lang="de-DE" sz="2100" err="1"/>
              <a:t>Layern</a:t>
            </a:r>
            <a:r>
              <a:rPr lang="de-DE" sz="2100"/>
              <a:t>.</a:t>
            </a:r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E4AC72C8-95A9-474F-A3AD-0B4ECF84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191" y="5026318"/>
            <a:ext cx="70675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08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4D0A-6EF7-4E62-A42C-F0E27CA87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8401" y="-295759"/>
            <a:ext cx="10018713" cy="1752599"/>
          </a:xfrm>
        </p:spPr>
        <p:txBody>
          <a:bodyPr/>
          <a:lstStyle/>
          <a:p>
            <a:r>
              <a:rPr lang="en-US">
                <a:cs typeface="Calibri Light"/>
              </a:rPr>
              <a:t>4. </a:t>
            </a:r>
            <a:r>
              <a:rPr lang="de-DE">
                <a:cs typeface="Calibri Light"/>
              </a:rPr>
              <a:t>Diskussion - Vergleich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CE373-35BE-4F1F-B30C-46CAA7B45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1396" y="2431269"/>
            <a:ext cx="4443023" cy="336958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2100">
                <a:ea typeface="+mn-lt"/>
                <a:cs typeface="+mn-lt"/>
              </a:rPr>
              <a:t>Simuliert Wildfeuer und deren Verbreitung</a:t>
            </a:r>
          </a:p>
          <a:p>
            <a:pPr>
              <a:buClr>
                <a:srgbClr val="1287C3"/>
              </a:buClr>
            </a:pPr>
            <a:r>
              <a:rPr lang="de-DE" sz="2100">
                <a:ea typeface="+mn-lt"/>
                <a:cs typeface="+mn-lt"/>
              </a:rPr>
              <a:t>Eher für einzelne, kleinräumige Feuer nützlich</a:t>
            </a:r>
          </a:p>
          <a:p>
            <a:pPr>
              <a:buClr>
                <a:srgbClr val="1287C3"/>
              </a:buClr>
            </a:pPr>
            <a:r>
              <a:rPr lang="de-DE" sz="2100">
                <a:ea typeface="+mn-lt"/>
                <a:cs typeface="+mn-lt"/>
              </a:rPr>
              <a:t>Sehr spezielle Daten nötig </a:t>
            </a:r>
          </a:p>
          <a:p>
            <a:pPr>
              <a:buClr>
                <a:srgbClr val="1287C3"/>
              </a:buClr>
            </a:pPr>
            <a:r>
              <a:rPr lang="en-US" sz="2100">
                <a:ea typeface="+mn-lt"/>
                <a:cs typeface="+mn-lt"/>
                <a:hlinkClick r:id="rId2"/>
              </a:rPr>
              <a:t>http://www.saga-gis.org/saga_tool_doc/7.9.0/sim_fire_spreading_0.html</a:t>
            </a:r>
            <a:endParaRPr lang="en-US" sz="2100">
              <a:ea typeface="+mn-lt"/>
              <a:cs typeface="+mn-lt"/>
            </a:endParaRPr>
          </a:p>
          <a:p>
            <a:pPr>
              <a:buClr>
                <a:srgbClr val="1287C3"/>
              </a:buClr>
            </a:pPr>
            <a:endParaRPr lang="en-US">
              <a:ea typeface="+mn-lt"/>
              <a:cs typeface="+mn-lt"/>
            </a:endParaRPr>
          </a:p>
          <a:p>
            <a:pPr>
              <a:buClr>
                <a:srgbClr val="1287C3"/>
              </a:buClr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AA5A9-35F2-454B-B51D-D004D7D80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68996" y="1427135"/>
            <a:ext cx="4622537" cy="576262"/>
          </a:xfrm>
        </p:spPr>
        <p:txBody>
          <a:bodyPr/>
          <a:lstStyle/>
          <a:p>
            <a:r>
              <a:rPr lang="en-US">
                <a:cs typeface="Calibri"/>
              </a:rPr>
              <a:t>SAGA-GIS Fire Risk Analysis</a:t>
            </a:r>
            <a:endParaRPr lang="en-US"/>
          </a:p>
        </p:txBody>
      </p:sp>
      <p:pic>
        <p:nvPicPr>
          <p:cNvPr id="8" name="Grafik 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EDB9E4EB-85FE-4754-9ACF-EE61916A99B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1718" y="1126828"/>
            <a:ext cx="5862977" cy="5413454"/>
          </a:xfr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EC9027B-F6B1-4EED-B333-C6BDF83BB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6043" y="243380"/>
            <a:ext cx="4607188" cy="576262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012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0E23-F41F-43CA-93F5-487E94B67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2977" y="-102031"/>
            <a:ext cx="10018713" cy="1752599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4. Diskussion - Vergleich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32FA1-A2CA-4BE8-98B6-3B7529BDB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5534" y="1289516"/>
            <a:ext cx="4607188" cy="576262"/>
          </a:xfrm>
        </p:spPr>
        <p:txBody>
          <a:bodyPr/>
          <a:lstStyle/>
          <a:p>
            <a:r>
              <a:rPr lang="en-US">
                <a:cs typeface="Calibri"/>
              </a:rPr>
              <a:t>QGIS Fire Mapping Tool</a:t>
            </a:r>
            <a:endParaRPr lang="de-DE"/>
          </a:p>
        </p:txBody>
      </p:sp>
      <p:pic>
        <p:nvPicPr>
          <p:cNvPr id="7" name="Grafik 7" descr="Ein Bild, das Foto, Raum, farbig enthält.&#10;&#10;Beschreibung automatisch generiert.">
            <a:extLst>
              <a:ext uri="{FF2B5EF4-FFF2-40B4-BE49-F238E27FC236}">
                <a16:creationId xmlns:a16="http://schemas.microsoft.com/office/drawing/2014/main" id="{982A7167-ECAE-4F78-B67B-4B77BABD12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06818" y="1906323"/>
            <a:ext cx="7219800" cy="288582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5B90F-D80C-4A12-9227-02F98E58FA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554469" y="4907280"/>
            <a:ext cx="8007632" cy="13709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1700"/>
              <a:t>Analyse des Schadenausmaßes durch Wildfeuer via </a:t>
            </a:r>
            <a:r>
              <a:rPr lang="de-DE" sz="1700" err="1"/>
              <a:t>Landsat</a:t>
            </a:r>
            <a:r>
              <a:rPr lang="de-DE" sz="1700"/>
              <a:t>-Daten</a:t>
            </a:r>
          </a:p>
          <a:p>
            <a:pPr>
              <a:buClr>
                <a:srgbClr val="1287C3"/>
              </a:buClr>
            </a:pPr>
            <a:r>
              <a:rPr lang="de-DE" sz="1700"/>
              <a:t>Retrospektiv (erst nach dem Feuer)</a:t>
            </a:r>
          </a:p>
          <a:p>
            <a:pPr>
              <a:buClr>
                <a:srgbClr val="1287C3"/>
              </a:buClr>
            </a:pPr>
            <a:r>
              <a:rPr lang="de-DE" sz="1700"/>
              <a:t>Nützlich für kleinere Wildfeuer und solche die nicht vom MTBS gemappt wurden</a:t>
            </a:r>
          </a:p>
          <a:p>
            <a:pPr>
              <a:buClr>
                <a:srgbClr val="1287C3"/>
              </a:buClr>
            </a:pPr>
            <a:r>
              <a:rPr lang="en-US" sz="1700">
                <a:ea typeface="+mn-lt"/>
                <a:cs typeface="+mn-lt"/>
                <a:hlinkClick r:id="rId3"/>
              </a:rPr>
              <a:t>https://www.mtbs.gov/qgis-fire-mapping-tool</a:t>
            </a:r>
            <a:endParaRPr lang="en-US" sz="1700">
              <a:ea typeface="+mn-lt"/>
              <a:cs typeface="+mn-lt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CBA677-8699-4A44-A101-0060F85C44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77538" y="1285068"/>
            <a:ext cx="4622537" cy="576262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8212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59DAE-0E3D-45E8-9C0A-77375CEE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Wieso Kalifornien?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CAE17-9910-45C2-9AEE-5A56A16F1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Kalifornien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1B988-AD86-42B2-90BE-1086FFFD6D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ea typeface="+mn-lt"/>
                <a:cs typeface="+mn-lt"/>
              </a:rPr>
              <a:t>Wildfeuer sind häufiger </a:t>
            </a:r>
          </a:p>
          <a:p>
            <a:r>
              <a:rPr lang="de-DE">
                <a:ea typeface="+mn-lt"/>
                <a:cs typeface="+mn-lt"/>
              </a:rPr>
              <a:t>Datenqualität und -quantität ist gut (OSM Daten wesentlich genauer, Umweltdaten)</a:t>
            </a:r>
          </a:p>
          <a:p>
            <a:pPr>
              <a:buClr>
                <a:srgbClr val="1287C3"/>
              </a:buClr>
            </a:pPr>
            <a:r>
              <a:rPr lang="de-DE">
                <a:cs typeface="Calibri"/>
              </a:rPr>
              <a:t>Für die Analyse benötigte Daten gefunden </a:t>
            </a:r>
          </a:p>
          <a:p>
            <a:endParaRPr lang="en-US"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2C2FE-143D-4690-AE2B-CEE8F3E21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Amazonien (Brasilien) und Victoria (Australien)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12AA8F-8973-4F47-BE40-2F61A33F980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Schlechte Qualität und Quantität</a:t>
            </a:r>
          </a:p>
          <a:p>
            <a:pPr lvl="1">
              <a:buClr>
                <a:srgbClr val="1287C3"/>
              </a:buClr>
            </a:pPr>
            <a:r>
              <a:rPr lang="de-DE">
                <a:cs typeface="Calibri"/>
              </a:rPr>
              <a:t>Ungenauer gemappt </a:t>
            </a:r>
          </a:p>
          <a:p>
            <a:r>
              <a:rPr lang="de-DE">
                <a:cs typeface="Calibri"/>
              </a:rPr>
              <a:t>Sprachenschwierigkeiten (Portugiesisch)</a:t>
            </a:r>
          </a:p>
        </p:txBody>
      </p:sp>
    </p:spTree>
    <p:extLst>
      <p:ext uri="{BB962C8B-B14F-4D97-AF65-F5344CB8AC3E}">
        <p14:creationId xmlns:p14="http://schemas.microsoft.com/office/powerpoint/2010/main" val="819773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AD886-6242-43F8-A05D-6C362EDE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Ausblick auf den weiteren Arbeitsverlauf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CD6CFE-0809-4973-ADB4-61FA15B01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Daten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D90199-36B3-43BC-9450-BC9E6343E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3045333"/>
          </a:xfrm>
        </p:spPr>
        <p:txBody>
          <a:bodyPr>
            <a:normAutofit/>
          </a:bodyPr>
          <a:lstStyle/>
          <a:p>
            <a:r>
              <a:rPr lang="de-DE"/>
              <a:t>OSM Daten zur Vulnerabilität</a:t>
            </a:r>
          </a:p>
          <a:p>
            <a:pPr lvl="1">
              <a:buClr>
                <a:srgbClr val="1287C3"/>
              </a:buClr>
            </a:pPr>
            <a:r>
              <a:rPr lang="de-DE" sz="1800"/>
              <a:t>Gesundheitsversorgung </a:t>
            </a:r>
          </a:p>
          <a:p>
            <a:pPr lvl="1">
              <a:buClr>
                <a:srgbClr val="1287C3"/>
              </a:buClr>
            </a:pPr>
            <a:r>
              <a:rPr lang="de-DE" sz="1800"/>
              <a:t>Nahversorgung </a:t>
            </a:r>
          </a:p>
          <a:p>
            <a:pPr lvl="1">
              <a:buClr>
                <a:srgbClr val="1287C3"/>
              </a:buClr>
            </a:pPr>
            <a:r>
              <a:rPr lang="de-DE" sz="1800"/>
              <a:t>Bildung </a:t>
            </a:r>
          </a:p>
          <a:p>
            <a:pPr lvl="1">
              <a:buClr>
                <a:srgbClr val="1287C3"/>
              </a:buClr>
            </a:pPr>
            <a:r>
              <a:rPr lang="de-DE" sz="1800"/>
              <a:t>Wohnhäuser </a:t>
            </a:r>
          </a:p>
          <a:p>
            <a:pPr lvl="1">
              <a:buClr>
                <a:srgbClr val="1287C3"/>
              </a:buClr>
            </a:pPr>
            <a:r>
              <a:rPr lang="de-DE" sz="1800"/>
              <a:t>Feuerwehrstationen</a:t>
            </a:r>
          </a:p>
          <a:p>
            <a:pPr lvl="1">
              <a:buClr>
                <a:srgbClr val="1287C3"/>
              </a:buClr>
            </a:pPr>
            <a:r>
              <a:rPr lang="de-DE" sz="1800"/>
              <a:t>Gewerbe- und Industriegebiete 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E5F26EB-0F7C-480B-A560-9162FEFE2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/>
              <a:t>Weiteres Vorgehen 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EA76AF-3D8C-40FB-BD38-8BF278A034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98782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OSM MAP vervollständigen / ggf. umgliedern</a:t>
            </a:r>
          </a:p>
          <a:p>
            <a:pPr>
              <a:buClr>
                <a:srgbClr val="1287C3"/>
              </a:buClr>
            </a:pPr>
            <a:r>
              <a:rPr lang="de-DE"/>
              <a:t>Startpunkt des Feuers festlegen in Abhängigkeit der Windrichtung </a:t>
            </a:r>
          </a:p>
          <a:p>
            <a:pPr>
              <a:buClr>
                <a:srgbClr val="1287C3"/>
              </a:buClr>
            </a:pPr>
            <a:r>
              <a:rPr lang="de-DE"/>
              <a:t>Über Puffer Ausmaß der Waldfeuers herausfinden </a:t>
            </a:r>
          </a:p>
          <a:p>
            <a:pPr>
              <a:buClr>
                <a:srgbClr val="1287C3"/>
              </a:buClr>
            </a:pPr>
            <a:r>
              <a:rPr lang="de-DE">
                <a:ea typeface="+mn-lt"/>
                <a:cs typeface="+mn-lt"/>
              </a:rPr>
              <a:t>Buffer mit verschiedenen Feuern</a:t>
            </a:r>
          </a:p>
          <a:p>
            <a:pPr>
              <a:buClr>
                <a:srgbClr val="1287C3"/>
              </a:buClr>
            </a:pPr>
            <a:r>
              <a:rPr lang="de-DE">
                <a:ea typeface="+mn-lt"/>
                <a:cs typeface="+mn-lt"/>
              </a:rPr>
              <a:t>Statistiken von betroffenen Flächen</a:t>
            </a:r>
          </a:p>
          <a:p>
            <a:pPr>
              <a:buClr>
                <a:srgbClr val="1287C3"/>
              </a:buClr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2999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1DF14-DA8B-4FFC-A2DD-9E342C66D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947" y="-484139"/>
            <a:ext cx="10018713" cy="1752599"/>
          </a:xfrm>
        </p:spPr>
        <p:txBody>
          <a:bodyPr/>
          <a:lstStyle/>
          <a:p>
            <a:r>
              <a:rPr lang="de-DE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705E76-21EF-49A7-84C5-17382B49F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5825" y="808181"/>
            <a:ext cx="10746075" cy="563726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de-DE" sz="2100"/>
              <a:t>Abbildungen:</a:t>
            </a:r>
          </a:p>
          <a:p>
            <a:r>
              <a:rPr lang="de-DE" sz="2100"/>
              <a:t>Folie 1: </a:t>
            </a:r>
            <a:r>
              <a:rPr lang="de-DE" sz="2100">
                <a:ea typeface="+mn-lt"/>
                <a:cs typeface="+mn-lt"/>
                <a:hlinkClick r:id="rId2"/>
              </a:rPr>
              <a:t>https://www.cnet.com/how-to/updates-on-wildfires-ravaging-california-oregon-and-west-and-how-to-help/</a:t>
            </a:r>
            <a:endParaRPr lang="de-DE" sz="2100">
              <a:ea typeface="+mn-lt"/>
              <a:cs typeface="+mn-lt"/>
            </a:endParaRPr>
          </a:p>
          <a:p>
            <a:pPr>
              <a:buClr>
                <a:srgbClr val="1287C3"/>
              </a:buClr>
            </a:pPr>
            <a:r>
              <a:rPr lang="de-DE" sz="2100"/>
              <a:t>Folie 11: </a:t>
            </a:r>
            <a:r>
              <a:rPr lang="de-DE" sz="2100">
                <a:ea typeface="+mn-lt"/>
                <a:cs typeface="+mn-lt"/>
                <a:hlinkClick r:id="rId3"/>
              </a:rPr>
              <a:t>California wildfires | Map of counties with highest wildfire risk homes | The Sacramento Bee (sacbee.com)</a:t>
            </a:r>
          </a:p>
          <a:p>
            <a:pPr>
              <a:buClr>
                <a:srgbClr val="1287C3"/>
              </a:buClr>
            </a:pPr>
            <a:r>
              <a:rPr lang="de-DE" sz="2100"/>
              <a:t>Folie 13, 14: Eigene Abbildungen</a:t>
            </a:r>
          </a:p>
          <a:p>
            <a:pPr>
              <a:buClr>
                <a:srgbClr val="1287C3"/>
              </a:buClr>
            </a:pPr>
            <a:r>
              <a:rPr lang="de-DE" sz="2100"/>
              <a:t>Folie 16, 17, 18: Eigene Abbildungen</a:t>
            </a:r>
          </a:p>
          <a:p>
            <a:pPr>
              <a:buClr>
                <a:srgbClr val="1287C3"/>
              </a:buClr>
            </a:pPr>
            <a:r>
              <a:rPr lang="de-DE" sz="2100"/>
              <a:t>Folien 20,21: Eigene Abbildungen</a:t>
            </a:r>
          </a:p>
          <a:p>
            <a:pPr>
              <a:buClr>
                <a:srgbClr val="1287C3"/>
              </a:buClr>
            </a:pPr>
            <a:r>
              <a:rPr lang="de-DE" sz="2100"/>
              <a:t>Folien 23 – 27: Eigene Abbildungen</a:t>
            </a:r>
          </a:p>
          <a:p>
            <a:pPr>
              <a:buClr>
                <a:srgbClr val="1287C3"/>
              </a:buClr>
            </a:pPr>
            <a:r>
              <a:rPr lang="de-DE" sz="2100"/>
              <a:t>Folie 28: </a:t>
            </a:r>
            <a:r>
              <a:rPr lang="de-DE" sz="2100">
                <a:ea typeface="+mn-lt"/>
                <a:cs typeface="+mn-lt"/>
                <a:hlinkClick r:id="rId4"/>
              </a:rPr>
              <a:t>http://www.saga-gis.org/saga_tool_doc/7.9.0/sim_fire_spreading_0.html</a:t>
            </a:r>
            <a:endParaRPr lang="de-DE" sz="2100"/>
          </a:p>
          <a:p>
            <a:pPr>
              <a:buClr>
                <a:srgbClr val="1287C3"/>
              </a:buClr>
            </a:pPr>
            <a:r>
              <a:rPr lang="de-DE" sz="2100"/>
              <a:t>Folie 29: </a:t>
            </a:r>
            <a:r>
              <a:rPr lang="de-DE" sz="2100">
                <a:ea typeface="+mn-lt"/>
                <a:cs typeface="+mn-lt"/>
                <a:hlinkClick r:id="rId5"/>
              </a:rPr>
              <a:t>https://www.mtbs.gov/qgis-fire-mapping-tool</a:t>
            </a:r>
          </a:p>
          <a:p>
            <a:pPr>
              <a:buClr>
                <a:srgbClr val="1287C3"/>
              </a:buClr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543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3C140-037B-47C6-86F3-9B6FCCAD6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382" y="65314"/>
            <a:ext cx="10018713" cy="1159328"/>
          </a:xfrm>
        </p:spPr>
        <p:txBody>
          <a:bodyPr/>
          <a:lstStyle/>
          <a:p>
            <a:r>
              <a:rPr lang="de-DE"/>
              <a:t>Risikoanalyse Wildfeuer – Facts &amp; Figures 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D465313E-FAD8-4125-B50A-581798893C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7506556"/>
              </p:ext>
            </p:extLst>
          </p:nvPr>
        </p:nvGraphicFramePr>
        <p:xfrm>
          <a:off x="1669369" y="2226128"/>
          <a:ext cx="100187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42">
                  <a:extLst>
                    <a:ext uri="{9D8B030D-6E8A-4147-A177-3AD203B41FA5}">
                      <a16:colId xmlns:a16="http://schemas.microsoft.com/office/drawing/2014/main" val="2645767037"/>
                    </a:ext>
                  </a:extLst>
                </a:gridCol>
                <a:gridCol w="2003742">
                  <a:extLst>
                    <a:ext uri="{9D8B030D-6E8A-4147-A177-3AD203B41FA5}">
                      <a16:colId xmlns:a16="http://schemas.microsoft.com/office/drawing/2014/main" val="2044186890"/>
                    </a:ext>
                  </a:extLst>
                </a:gridCol>
                <a:gridCol w="2003742">
                  <a:extLst>
                    <a:ext uri="{9D8B030D-6E8A-4147-A177-3AD203B41FA5}">
                      <a16:colId xmlns:a16="http://schemas.microsoft.com/office/drawing/2014/main" val="620717695"/>
                    </a:ext>
                  </a:extLst>
                </a:gridCol>
                <a:gridCol w="2003742">
                  <a:extLst>
                    <a:ext uri="{9D8B030D-6E8A-4147-A177-3AD203B41FA5}">
                      <a16:colId xmlns:a16="http://schemas.microsoft.com/office/drawing/2014/main" val="3658119168"/>
                    </a:ext>
                  </a:extLst>
                </a:gridCol>
                <a:gridCol w="2003742">
                  <a:extLst>
                    <a:ext uri="{9D8B030D-6E8A-4147-A177-3AD203B41FA5}">
                      <a16:colId xmlns:a16="http://schemas.microsoft.com/office/drawing/2014/main" val="2986666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/>
                        <a:t>Intervall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Feueranzahl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Fläche [in Flur]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Fläche [in Hektar]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400"/>
                        <a:t>Fläche [in Fußballfelder (0,714ha)]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196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/>
                        <a:t>01.01.2018 - 29.12.2018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6188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1.018.827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400" b="0" i="0" u="none" strike="noStrike" noProof="0">
                          <a:latin typeface="Corbel"/>
                        </a:rPr>
                        <a:t>412</a:t>
                      </a:r>
                      <a:endParaRPr lang="de-D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400" b="0" i="0" u="none" strike="noStrike" noProof="0">
                          <a:latin typeface="Corbel"/>
                        </a:rPr>
                        <a:t>577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748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/>
                        <a:t>01.01.2019 - 29.12.2019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5456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137.134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400"/>
                        <a:t>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644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/>
                        <a:t>5-Jahres-Durchschnitt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5791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398.313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400"/>
                        <a:t>225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569143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9982B90A-C84C-49F8-90B3-02C83C624B89}"/>
              </a:ext>
            </a:extLst>
          </p:cNvPr>
          <p:cNvSpPr txBox="1"/>
          <p:nvPr/>
        </p:nvSpPr>
        <p:spPr>
          <a:xfrm>
            <a:off x="1621971" y="5861956"/>
            <a:ext cx="58946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Quelle: Cal Fire (Ca Gov),</a:t>
            </a:r>
            <a:r>
              <a:rPr lang="de-DE">
                <a:ea typeface="+mn-lt"/>
                <a:cs typeface="+mn-lt"/>
              </a:rPr>
              <a:t>© 2021 State of California 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4625C97-5781-45E9-A069-D3DB9407BC34}"/>
              </a:ext>
            </a:extLst>
          </p:cNvPr>
          <p:cNvSpPr txBox="1"/>
          <p:nvPr/>
        </p:nvSpPr>
        <p:spPr>
          <a:xfrm>
            <a:off x="4399189" y="1764846"/>
            <a:ext cx="48278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/>
              <a:t>Wildfeuerstatistik für Kalifornien:</a:t>
            </a:r>
          </a:p>
        </p:txBody>
      </p:sp>
    </p:spTree>
    <p:extLst>
      <p:ext uri="{BB962C8B-B14F-4D97-AF65-F5344CB8AC3E}">
        <p14:creationId xmlns:p14="http://schemas.microsoft.com/office/powerpoint/2010/main" val="3457817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6375-BC00-4282-AE64-A0C9B1539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1. </a:t>
            </a:r>
            <a:r>
              <a:rPr lang="de-DE">
                <a:cs typeface="Calibri Light"/>
              </a:rPr>
              <a:t>Risikoanalyse </a:t>
            </a:r>
            <a:r>
              <a:rPr lang="en-US">
                <a:cs typeface="Calibri Light"/>
              </a:rPr>
              <a:t>– Wildfeuer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1EB95-8439-4210-AB5B-BE101DE1B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>
                <a:cs typeface="Calibri"/>
              </a:rPr>
              <a:t>Forschungsfrage: </a:t>
            </a:r>
            <a:endParaRPr lang="de-DE"/>
          </a:p>
          <a:p>
            <a:pPr marL="457200" indent="-457200">
              <a:buClr>
                <a:srgbClr val="1287C3"/>
              </a:buClr>
              <a:buAutoNum type="arabicPeriod"/>
            </a:pPr>
            <a:r>
              <a:rPr lang="de-DE">
                <a:cs typeface="Calibri"/>
              </a:rPr>
              <a:t>Wo ist die Wahrscheinlichkeit für Wildfeuer hoch?</a:t>
            </a:r>
          </a:p>
          <a:p>
            <a:pPr marL="457200" indent="-457200">
              <a:buClr>
                <a:srgbClr val="1287C3"/>
              </a:buClr>
              <a:buAutoNum type="arabicPeriod"/>
            </a:pPr>
            <a:r>
              <a:rPr lang="de-DE">
                <a:cs typeface="Calibri"/>
              </a:rPr>
              <a:t>Welche Konsequenzen / Beschädigungen können die Wildfeuer mit sich bringen?</a:t>
            </a:r>
          </a:p>
          <a:p>
            <a:pPr marL="457200" indent="-457200">
              <a:buClr>
                <a:srgbClr val="1287C3"/>
              </a:buClr>
              <a:buAutoNum type="arabicPeriod"/>
            </a:pPr>
            <a:endParaRPr lang="de-DE">
              <a:cs typeface="Calibri"/>
            </a:endParaRPr>
          </a:p>
          <a:p>
            <a:pPr marL="457200" indent="-457200">
              <a:buClr>
                <a:srgbClr val="1287C3"/>
              </a:buClr>
              <a:buAutoNum type="arabicPeriod"/>
            </a:pPr>
            <a:endParaRPr lang="de-DE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7309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918B-02FF-4C10-9963-7653F975F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281" y="-180109"/>
            <a:ext cx="10018713" cy="1752599"/>
          </a:xfrm>
        </p:spPr>
        <p:txBody>
          <a:bodyPr/>
          <a:lstStyle/>
          <a:p>
            <a:r>
              <a:rPr lang="en-US">
                <a:cs typeface="Calibri Light"/>
              </a:rPr>
              <a:t>1</a:t>
            </a:r>
            <a:r>
              <a:rPr lang="de-DE">
                <a:cs typeface="Calibri Light"/>
              </a:rPr>
              <a:t>. Risikoanalyse - Konzept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97F6-E365-4DDC-812B-6E21208CD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644" y="1547090"/>
            <a:ext cx="10018713" cy="31242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Risikoanalyse = Risiko + Vulnerabilität (- Resilienz)</a:t>
            </a:r>
          </a:p>
          <a:p>
            <a:pPr>
              <a:buClr>
                <a:srgbClr val="1287C3"/>
              </a:buClr>
            </a:pPr>
            <a:r>
              <a:rPr lang="de-DE">
                <a:cs typeface="Calibri"/>
              </a:rPr>
              <a:t>Keine optimale / allumfassende Analyse möglich!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4296FE5A-DE89-4DB4-A3F2-D731B704A5A5}"/>
              </a:ext>
            </a:extLst>
          </p:cNvPr>
          <p:cNvSpPr/>
          <p:nvPr/>
        </p:nvSpPr>
        <p:spPr>
          <a:xfrm>
            <a:off x="2552816" y="3229709"/>
            <a:ext cx="3352799" cy="2227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B7AF6-1EB5-425B-851E-34DFCCC76BF6}"/>
              </a:ext>
            </a:extLst>
          </p:cNvPr>
          <p:cNvSpPr txBox="1"/>
          <p:nvPr/>
        </p:nvSpPr>
        <p:spPr>
          <a:xfrm>
            <a:off x="2409455" y="3229952"/>
            <a:ext cx="133643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2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3A103-C017-4CC4-8198-CE1DEF3D865F}"/>
              </a:ext>
            </a:extLst>
          </p:cNvPr>
          <p:cNvSpPr txBox="1"/>
          <p:nvPr/>
        </p:nvSpPr>
        <p:spPr>
          <a:xfrm>
            <a:off x="5701812" y="55963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Vulnerabilität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2A168-1839-47A8-8865-3479CAC8ACE4}"/>
              </a:ext>
            </a:extLst>
          </p:cNvPr>
          <p:cNvSpPr txBox="1"/>
          <p:nvPr/>
        </p:nvSpPr>
        <p:spPr>
          <a:xfrm>
            <a:off x="1741610" y="559850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ea typeface="+mn-lt"/>
                <a:cs typeface="+mn-lt"/>
              </a:rPr>
              <a:t>Resilienz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02CB585-0FDC-4FA0-893C-FDA72485C344}"/>
              </a:ext>
            </a:extLst>
          </p:cNvPr>
          <p:cNvSpPr txBox="1"/>
          <p:nvPr/>
        </p:nvSpPr>
        <p:spPr>
          <a:xfrm>
            <a:off x="3862340" y="290021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Risiko</a:t>
            </a:r>
          </a:p>
        </p:txBody>
      </p:sp>
    </p:spTree>
    <p:extLst>
      <p:ext uri="{BB962C8B-B14F-4D97-AF65-F5344CB8AC3E}">
        <p14:creationId xmlns:p14="http://schemas.microsoft.com/office/powerpoint/2010/main" val="424482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6E0555-C166-479F-A372-4492C091D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Daten für die Analyse 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A708AC-8A09-4D36-AE2D-D686FC885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Windgeschwindigkeit</a:t>
            </a:r>
          </a:p>
          <a:p>
            <a:pPr>
              <a:buClr>
                <a:srgbClr val="1287C3"/>
              </a:buClr>
            </a:pPr>
            <a:r>
              <a:rPr lang="de-DE"/>
              <a:t>Vegetation </a:t>
            </a:r>
          </a:p>
          <a:p>
            <a:pPr>
              <a:buClr>
                <a:srgbClr val="1287C3"/>
              </a:buClr>
            </a:pPr>
            <a:r>
              <a:rPr lang="de-DE"/>
              <a:t>Niederschlag </a:t>
            </a:r>
          </a:p>
          <a:p>
            <a:pPr>
              <a:buClr>
                <a:srgbClr val="1287C3"/>
              </a:buClr>
            </a:pPr>
            <a:r>
              <a:rPr lang="de-DE"/>
              <a:t>Bodenfeuchte </a:t>
            </a:r>
          </a:p>
          <a:p>
            <a:pPr>
              <a:buClr>
                <a:srgbClr val="1287C3"/>
              </a:buClr>
            </a:pPr>
            <a:r>
              <a:rPr lang="de-DE"/>
              <a:t>Temperatur </a:t>
            </a:r>
          </a:p>
          <a:p>
            <a:pPr marL="0" indent="0">
              <a:buClr>
                <a:srgbClr val="1287C3"/>
              </a:buClr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1845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234A90-03B5-4EA2-811A-353697ED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Schwierigkeiten mit verschiedenen Daten 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D6702-2DB4-45E1-B9EF-C53C7305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Nicht alle aus demselben Jahr </a:t>
            </a:r>
          </a:p>
          <a:p>
            <a:pPr>
              <a:buClr>
                <a:srgbClr val="1287C3"/>
              </a:buClr>
            </a:pPr>
            <a:r>
              <a:rPr lang="de-DE"/>
              <a:t>Teils projizierte Daten </a:t>
            </a:r>
          </a:p>
          <a:p>
            <a:pPr>
              <a:buClr>
                <a:srgbClr val="1287C3"/>
              </a:buClr>
            </a:pPr>
            <a:r>
              <a:rPr lang="de-DE"/>
              <a:t>Nicht alle im Rasterformat </a:t>
            </a:r>
          </a:p>
          <a:p>
            <a:pPr>
              <a:buClr>
                <a:srgbClr val="1287C3"/>
              </a:buClr>
            </a:pPr>
            <a:r>
              <a:rPr lang="de-DE"/>
              <a:t>Teils auf spezielle Teilregionen zugeschnitten</a:t>
            </a:r>
          </a:p>
          <a:p>
            <a:pPr>
              <a:buClr>
                <a:srgbClr val="1287C3"/>
              </a:buClr>
            </a:pPr>
            <a:r>
              <a:rPr lang="de-DE"/>
              <a:t>Unterschiedliche Auflösung</a:t>
            </a:r>
          </a:p>
        </p:txBody>
      </p:sp>
    </p:spTree>
    <p:extLst>
      <p:ext uri="{BB962C8B-B14F-4D97-AF65-F5344CB8AC3E}">
        <p14:creationId xmlns:p14="http://schemas.microsoft.com/office/powerpoint/2010/main" val="1317482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50110-B47C-4816-BE5E-E6EE6364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FOSSGIS Software 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86422B-F3D1-4D62-8DF7-334A9D567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1287C3"/>
              </a:buClr>
            </a:pPr>
            <a:r>
              <a:rPr lang="de-DE"/>
              <a:t>Benutzte Software: </a:t>
            </a:r>
          </a:p>
          <a:p>
            <a:pPr lvl="1">
              <a:buClr>
                <a:srgbClr val="1287C3"/>
              </a:buClr>
            </a:pPr>
            <a:r>
              <a:rPr lang="de-DE"/>
              <a:t>QGIS </a:t>
            </a:r>
          </a:p>
          <a:p>
            <a:pPr lvl="1">
              <a:buClr>
                <a:srgbClr val="1287C3"/>
              </a:buClr>
            </a:pPr>
            <a:r>
              <a:rPr lang="de-DE"/>
              <a:t>GDAL Tools (Rasterrechner) </a:t>
            </a:r>
          </a:p>
          <a:p>
            <a:pPr lvl="1">
              <a:buClr>
                <a:srgbClr val="1287C3"/>
              </a:buClr>
            </a:pPr>
            <a:r>
              <a:rPr lang="de-DE"/>
              <a:t>GRASS GIS Tools (</a:t>
            </a:r>
            <a:r>
              <a:rPr lang="de-DE" err="1"/>
              <a:t>Rasterisierung</a:t>
            </a:r>
            <a:r>
              <a:rPr lang="de-DE"/>
              <a:t> der Vegetationsdaten)</a:t>
            </a:r>
          </a:p>
        </p:txBody>
      </p:sp>
    </p:spTree>
    <p:extLst>
      <p:ext uri="{BB962C8B-B14F-4D97-AF65-F5344CB8AC3E}">
        <p14:creationId xmlns:p14="http://schemas.microsoft.com/office/powerpoint/2010/main" val="38354606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Parallax</vt:lpstr>
      <vt:lpstr>Wildfeueranalyse in Kalifornien</vt:lpstr>
      <vt:lpstr>Struktur</vt:lpstr>
      <vt:lpstr>Wieso Kalifornien?</vt:lpstr>
      <vt:lpstr>Risikoanalyse Wildfeuer – Facts &amp; Figures </vt:lpstr>
      <vt:lpstr>1. Risikoanalyse – Wildfeuer</vt:lpstr>
      <vt:lpstr>1. Risikoanalyse - Konzept</vt:lpstr>
      <vt:lpstr>Daten für die Analyse </vt:lpstr>
      <vt:lpstr>Schwierigkeiten mit verschiedenen Daten </vt:lpstr>
      <vt:lpstr>FOSSGIS Software </vt:lpstr>
      <vt:lpstr>1. Risikoanalyse –Countysuche in  Kalifornien</vt:lpstr>
      <vt:lpstr>Risikoanalyse – Wieso Santa Cruz County? </vt:lpstr>
      <vt:lpstr>2. Datenquellen</vt:lpstr>
      <vt:lpstr>PowerPoint Presentation</vt:lpstr>
      <vt:lpstr>2. Workflow</vt:lpstr>
      <vt:lpstr>3. Ergebnisse</vt:lpstr>
      <vt:lpstr>3. Ergebnisse- Histogramm</vt:lpstr>
      <vt:lpstr>3. Ergebnisse - Histogramm</vt:lpstr>
      <vt:lpstr>3. Ergebnisse - Wildfeuerrisikokarte </vt:lpstr>
      <vt:lpstr>3. Ergebnisse - Wildfeuerrisikokarte </vt:lpstr>
      <vt:lpstr>3. Ergebnisse - Erläuterung - Niederschlag</vt:lpstr>
      <vt:lpstr>PowerPoint Presentation</vt:lpstr>
      <vt:lpstr>Wildfeuerrisikokarte von Santa Cruz County </vt:lpstr>
      <vt:lpstr>3. Ergebnisse - Erläuterung - DEM</vt:lpstr>
      <vt:lpstr>3. Ergebnisse – OSM Analyse</vt:lpstr>
      <vt:lpstr>3. Ergebnisse – OSM Analyse</vt:lpstr>
      <vt:lpstr>3. Ergebnisse – OSM Flächen</vt:lpstr>
      <vt:lpstr>4. Diskussion - Vergleich</vt:lpstr>
      <vt:lpstr>4. Diskussion - Vergleich</vt:lpstr>
      <vt:lpstr>4. Diskussion - Vergleich</vt:lpstr>
      <vt:lpstr>Ausblick auf den weiteren Arbeitsverlauf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David Weiser1</dc:creator>
  <cp:revision>1</cp:revision>
  <dcterms:created xsi:type="dcterms:W3CDTF">2021-01-19T16:23:05Z</dcterms:created>
  <dcterms:modified xsi:type="dcterms:W3CDTF">2021-02-09T20:05:26Z</dcterms:modified>
</cp:coreProperties>
</file>